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709" r:id="rId5"/>
  </p:sldMasterIdLst>
  <p:notesMasterIdLst>
    <p:notesMasterId r:id="rId45"/>
  </p:notesMasterIdLst>
  <p:sldIdLst>
    <p:sldId id="315" r:id="rId6"/>
    <p:sldId id="268" r:id="rId7"/>
    <p:sldId id="306" r:id="rId8"/>
    <p:sldId id="318" r:id="rId9"/>
    <p:sldId id="321" r:id="rId10"/>
    <p:sldId id="385" r:id="rId11"/>
    <p:sldId id="332" r:id="rId12"/>
    <p:sldId id="348" r:id="rId13"/>
    <p:sldId id="333" r:id="rId14"/>
    <p:sldId id="349" r:id="rId15"/>
    <p:sldId id="334" r:id="rId16"/>
    <p:sldId id="335" r:id="rId17"/>
    <p:sldId id="360" r:id="rId18"/>
    <p:sldId id="382" r:id="rId19"/>
    <p:sldId id="336" r:id="rId20"/>
    <p:sldId id="359" r:id="rId21"/>
    <p:sldId id="358" r:id="rId22"/>
    <p:sldId id="357" r:id="rId23"/>
    <p:sldId id="361" r:id="rId24"/>
    <p:sldId id="362" r:id="rId25"/>
    <p:sldId id="363" r:id="rId26"/>
    <p:sldId id="384" r:id="rId27"/>
    <p:sldId id="364" r:id="rId28"/>
    <p:sldId id="365" r:id="rId29"/>
    <p:sldId id="367" r:id="rId30"/>
    <p:sldId id="368" r:id="rId31"/>
    <p:sldId id="371" r:id="rId32"/>
    <p:sldId id="372" r:id="rId33"/>
    <p:sldId id="374" r:id="rId34"/>
    <p:sldId id="370" r:id="rId35"/>
    <p:sldId id="376" r:id="rId36"/>
    <p:sldId id="378" r:id="rId37"/>
    <p:sldId id="377" r:id="rId38"/>
    <p:sldId id="380" r:id="rId39"/>
    <p:sldId id="381" r:id="rId40"/>
    <p:sldId id="379" r:id="rId41"/>
    <p:sldId id="347" r:id="rId42"/>
    <p:sldId id="383" r:id="rId43"/>
    <p:sldId id="287" r:id="rId44"/>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sady, Paige" initials="AP" lastIdx="2" clrIdx="0">
    <p:extLst>
      <p:ext uri="{19B8F6BF-5375-455C-9EA6-DF929625EA0E}">
        <p15:presenceInfo xmlns:p15="http://schemas.microsoft.com/office/powerpoint/2012/main" userId="S-1-5-21-957651104-916166795-1467990369-33582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0" y="48"/>
      </p:cViewPr>
      <p:guideLst/>
    </p:cSldViewPr>
  </p:slideViewPr>
  <p:notesTextViewPr>
    <p:cViewPr>
      <p:scale>
        <a:sx n="3" d="2"/>
        <a:sy n="3" d="2"/>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customXml" Target="../customXml/item1.xml"/><Relationship Id="rId6"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28484E-BC3A-9543-AB56-A4E7FB71CB30}" type="datetimeFigureOut">
              <a:rPr lang="en-US" smtClean="0"/>
              <a:t>2/20/2026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33A1F8-F7B6-2948-ACE3-58EA3E54B0DA}" type="slidenum">
              <a:rPr lang="en-US" smtClean="0"/>
              <a:t>‹#›</a:t>
            </a:fld>
            <a:endParaRPr lang="en-US"/>
          </a:p>
        </p:txBody>
      </p:sp>
    </p:spTree>
    <p:extLst>
      <p:ext uri="{BB962C8B-B14F-4D97-AF65-F5344CB8AC3E}">
        <p14:creationId xmlns:p14="http://schemas.microsoft.com/office/powerpoint/2010/main" val="2551857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Grayscal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
        <p:nvSpPr>
          <p:cNvPr id="2" name="Title 1"/>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4679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536F42-CB4E-504A-91A0-9677409B25FF}"/>
              </a:ext>
            </a:extLst>
          </p:cNvPr>
          <p:cNvSpPr txBox="1"/>
          <p:nvPr userDrawn="1"/>
        </p:nvSpPr>
        <p:spPr>
          <a:xfrm>
            <a:off x="915810" y="2433250"/>
            <a:ext cx="969081" cy="276999"/>
          </a:xfrm>
          <a:prstGeom prst="rect">
            <a:avLst/>
          </a:prstGeom>
          <a:noFill/>
        </p:spPr>
        <p:txBody>
          <a:bodyPr wrap="square" lIns="0" tIns="0" rIns="0" bIns="0" rtlCol="0">
            <a:spAutoFit/>
          </a:bodyPr>
          <a:lstStyle/>
          <a:p>
            <a:pPr algn="r"/>
            <a:r>
              <a:rPr lang="en-US" sz="1800">
                <a:solidFill>
                  <a:schemeClr val="bg1"/>
                </a:solidFill>
              </a:rPr>
              <a:t>AGENDA</a:t>
            </a:r>
          </a:p>
        </p:txBody>
      </p:sp>
      <p:cxnSp>
        <p:nvCxnSpPr>
          <p:cNvPr id="4" name="Straight Connector 3">
            <a:extLst>
              <a:ext uri="{FF2B5EF4-FFF2-40B4-BE49-F238E27FC236}">
                <a16:creationId xmlns:a16="http://schemas.microsoft.com/office/drawing/2014/main" id="{BA0FB763-1461-2A45-9497-5F9F984DDA73}"/>
              </a:ext>
            </a:extLst>
          </p:cNvPr>
          <p:cNvCxnSpPr/>
          <p:nvPr userDrawn="1"/>
        </p:nvCxnSpPr>
        <p:spPr>
          <a:xfrm>
            <a:off x="2336800" y="438150"/>
            <a:ext cx="0" cy="4096639"/>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A8DDF1EA-B62B-2A4A-8021-DF20E06AE767}"/>
              </a:ext>
            </a:extLst>
          </p:cNvPr>
          <p:cNvSpPr>
            <a:spLocks noGrp="1"/>
          </p:cNvSpPr>
          <p:nvPr>
            <p:ph type="body" sz="quarter" idx="10" hasCustomPrompt="1"/>
          </p:nvPr>
        </p:nvSpPr>
        <p:spPr>
          <a:xfrm>
            <a:off x="2828309" y="560070"/>
            <a:ext cx="530401" cy="4023360"/>
          </a:xfrm>
        </p:spPr>
        <p:txBody>
          <a:bodyPr anchor="ctr"/>
          <a:lstStyle>
            <a:lvl1pPr>
              <a:lnSpc>
                <a:spcPts val="4000"/>
              </a:lnSpc>
              <a:spcBef>
                <a:spcPts val="0"/>
              </a:spcBef>
              <a:defRPr sz="2400">
                <a:solidFill>
                  <a:schemeClr val="accent3"/>
                </a:solidFill>
              </a:defRPr>
            </a:lvl1pPr>
          </a:lstStyle>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a:p>
            <a:pPr lvl="0"/>
            <a:r>
              <a:rPr lang="en-US"/>
              <a:t>##</a:t>
            </a:r>
          </a:p>
        </p:txBody>
      </p:sp>
      <p:sp>
        <p:nvSpPr>
          <p:cNvPr id="12" name="Text Placeholder 11">
            <a:extLst>
              <a:ext uri="{FF2B5EF4-FFF2-40B4-BE49-F238E27FC236}">
                <a16:creationId xmlns:a16="http://schemas.microsoft.com/office/drawing/2014/main" id="{112CA53A-4800-2F46-BBFF-5887883546E7}"/>
              </a:ext>
            </a:extLst>
          </p:cNvPr>
          <p:cNvSpPr>
            <a:spLocks noGrp="1"/>
          </p:cNvSpPr>
          <p:nvPr>
            <p:ph type="body" sz="quarter" idx="11" hasCustomPrompt="1"/>
          </p:nvPr>
        </p:nvSpPr>
        <p:spPr>
          <a:xfrm>
            <a:off x="3415942" y="550739"/>
            <a:ext cx="5257627" cy="4023360"/>
          </a:xfrm>
        </p:spPr>
        <p:txBody>
          <a:bodyPr anchor="ctr">
            <a:noAutofit/>
          </a:bodyPr>
          <a:lstStyle>
            <a:lvl1pPr marL="0" marR="0" indent="0" algn="l" defTabSz="685800" rtl="0" eaLnBrk="1" fontAlgn="auto" latinLnBrk="0" hangingPunct="1">
              <a:lnSpc>
                <a:spcPts val="4000"/>
              </a:lnSpc>
              <a:spcBef>
                <a:spcPts val="0"/>
              </a:spcBef>
              <a:spcAft>
                <a:spcPts val="0"/>
              </a:spcAft>
              <a:buClrTx/>
              <a:buSzTx/>
              <a:buFont typeface="Arial" panose="020B0604020202020204" pitchFamily="34" charset="0"/>
              <a:buNone/>
              <a:tabLst/>
              <a:defRPr sz="1400"/>
            </a:lvl1pPr>
          </a:lstStyle>
          <a:p>
            <a:pPr lvl="0"/>
            <a:r>
              <a:rPr lang="en-US"/>
              <a:t>Section title</a:t>
            </a:r>
          </a:p>
          <a:p>
            <a:pPr lvl="0"/>
            <a:r>
              <a:rPr lang="en-US"/>
              <a:t>Section title</a:t>
            </a:r>
          </a:p>
          <a:p>
            <a:pPr lvl="0"/>
            <a:r>
              <a:rPr lang="en-US"/>
              <a:t>Section title</a:t>
            </a:r>
          </a:p>
          <a:p>
            <a:pPr lvl="0"/>
            <a:r>
              <a:rPr lang="en-US"/>
              <a:t>Section title</a:t>
            </a:r>
          </a:p>
          <a:p>
            <a:pPr lvl="0"/>
            <a:r>
              <a:rPr lang="en-US"/>
              <a:t>Section title</a:t>
            </a:r>
          </a:p>
          <a:p>
            <a:pPr lvl="0"/>
            <a:r>
              <a:rPr lang="en-US"/>
              <a:t>Section title</a:t>
            </a:r>
          </a:p>
          <a:p>
            <a:pPr lvl="0"/>
            <a:r>
              <a:rPr lang="en-US"/>
              <a:t>Section title</a:t>
            </a:r>
          </a:p>
          <a:p>
            <a:pPr lvl="0"/>
            <a:r>
              <a:rPr lang="en-US"/>
              <a:t>Section title</a:t>
            </a:r>
          </a:p>
        </p:txBody>
      </p:sp>
      <p:sp>
        <p:nvSpPr>
          <p:cNvPr id="3" name="Rectangle 2"/>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1302587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am photo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tIns="0" bIns="0"/>
          <a:lstStyle/>
          <a:p>
            <a:r>
              <a:rPr lang="en-US"/>
              <a:t>Click to edit header (Arial Bold 20 </a:t>
            </a:r>
            <a:r>
              <a:rPr lang="en-US" err="1"/>
              <a:t>pt</a:t>
            </a:r>
            <a:r>
              <a:rPr lang="en-US"/>
              <a:t>, black)</a:t>
            </a:r>
          </a:p>
        </p:txBody>
      </p:sp>
      <p:sp>
        <p:nvSpPr>
          <p:cNvPr id="3" name="Content Placeholder 2"/>
          <p:cNvSpPr>
            <a:spLocks noGrp="1"/>
          </p:cNvSpPr>
          <p:nvPr>
            <p:ph idx="1" hasCustomPrompt="1"/>
          </p:nvPr>
        </p:nvSpPr>
        <p:spPr>
          <a:xfrm>
            <a:off x="457200"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12" name="Content Placeholder 2">
            <a:extLst>
              <a:ext uri="{FF2B5EF4-FFF2-40B4-BE49-F238E27FC236}">
                <a16:creationId xmlns:a16="http://schemas.microsoft.com/office/drawing/2014/main" id="{FA2B738D-D365-2D40-854D-B1A4453C2536}"/>
              </a:ext>
            </a:extLst>
          </p:cNvPr>
          <p:cNvSpPr>
            <a:spLocks noGrp="1"/>
          </p:cNvSpPr>
          <p:nvPr>
            <p:ph idx="10" hasCustomPrompt="1"/>
          </p:nvPr>
        </p:nvSpPr>
        <p:spPr>
          <a:xfrm>
            <a:off x="457200" y="3645698"/>
            <a:ext cx="1884066" cy="180872"/>
          </a:xfrm>
        </p:spPr>
        <p:txBody>
          <a:bodyPr tIns="0" bIns="0"/>
          <a:lstStyle>
            <a:lvl1pPr algn="ctr">
              <a:spcBef>
                <a:spcPts val="0"/>
              </a:spcBef>
              <a:defRPr sz="1400" b="0"/>
            </a:lvl1pPr>
          </a:lstStyle>
          <a:p>
            <a:pPr lvl="0"/>
            <a:r>
              <a:rPr lang="en-US"/>
              <a:t>Title</a:t>
            </a:r>
          </a:p>
        </p:txBody>
      </p:sp>
      <p:sp>
        <p:nvSpPr>
          <p:cNvPr id="13" name="Picture Placeholder 12">
            <a:extLst>
              <a:ext uri="{FF2B5EF4-FFF2-40B4-BE49-F238E27FC236}">
                <a16:creationId xmlns:a16="http://schemas.microsoft.com/office/drawing/2014/main" id="{5106873E-C6BC-3745-B0E6-7DA59465F494}"/>
              </a:ext>
            </a:extLst>
          </p:cNvPr>
          <p:cNvSpPr>
            <a:spLocks noGrp="1"/>
          </p:cNvSpPr>
          <p:nvPr>
            <p:ph type="pic" sz="quarter" idx="11"/>
          </p:nvPr>
        </p:nvSpPr>
        <p:spPr>
          <a:xfrm>
            <a:off x="457200" y="1292562"/>
            <a:ext cx="1884363" cy="1884362"/>
          </a:xfrm>
        </p:spPr>
        <p:txBody>
          <a:bodyPr/>
          <a:lstStyle/>
          <a:p>
            <a:endParaRPr lang="en-US"/>
          </a:p>
        </p:txBody>
      </p:sp>
      <p:sp>
        <p:nvSpPr>
          <p:cNvPr id="14" name="Content Placeholder 2">
            <a:extLst>
              <a:ext uri="{FF2B5EF4-FFF2-40B4-BE49-F238E27FC236}">
                <a16:creationId xmlns:a16="http://schemas.microsoft.com/office/drawing/2014/main" id="{33B9BACD-503D-9F42-9DF1-648917E19B70}"/>
              </a:ext>
            </a:extLst>
          </p:cNvPr>
          <p:cNvSpPr>
            <a:spLocks noGrp="1"/>
          </p:cNvSpPr>
          <p:nvPr>
            <p:ph idx="12" hasCustomPrompt="1"/>
          </p:nvPr>
        </p:nvSpPr>
        <p:spPr>
          <a:xfrm>
            <a:off x="2567354"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15" name="Content Placeholder 2">
            <a:extLst>
              <a:ext uri="{FF2B5EF4-FFF2-40B4-BE49-F238E27FC236}">
                <a16:creationId xmlns:a16="http://schemas.microsoft.com/office/drawing/2014/main" id="{8D283A30-B205-B549-8B52-6394BC64F941}"/>
              </a:ext>
            </a:extLst>
          </p:cNvPr>
          <p:cNvSpPr>
            <a:spLocks noGrp="1"/>
          </p:cNvSpPr>
          <p:nvPr>
            <p:ph idx="13" hasCustomPrompt="1"/>
          </p:nvPr>
        </p:nvSpPr>
        <p:spPr>
          <a:xfrm>
            <a:off x="2567354" y="3645698"/>
            <a:ext cx="1884066" cy="180872"/>
          </a:xfrm>
        </p:spPr>
        <p:txBody>
          <a:bodyPr tIns="0" bIns="0"/>
          <a:lstStyle>
            <a:lvl1pPr algn="ctr">
              <a:spcBef>
                <a:spcPts val="0"/>
              </a:spcBef>
              <a:defRPr sz="1400" b="0"/>
            </a:lvl1pPr>
          </a:lstStyle>
          <a:p>
            <a:pPr lvl="0"/>
            <a:r>
              <a:rPr lang="en-US"/>
              <a:t>Title</a:t>
            </a:r>
          </a:p>
        </p:txBody>
      </p:sp>
      <p:sp>
        <p:nvSpPr>
          <p:cNvPr id="16" name="Picture Placeholder 12">
            <a:extLst>
              <a:ext uri="{FF2B5EF4-FFF2-40B4-BE49-F238E27FC236}">
                <a16:creationId xmlns:a16="http://schemas.microsoft.com/office/drawing/2014/main" id="{197BB462-DDB9-9142-927E-4C0C7CA5987B}"/>
              </a:ext>
            </a:extLst>
          </p:cNvPr>
          <p:cNvSpPr>
            <a:spLocks noGrp="1"/>
          </p:cNvSpPr>
          <p:nvPr>
            <p:ph type="pic" sz="quarter" idx="14"/>
          </p:nvPr>
        </p:nvSpPr>
        <p:spPr>
          <a:xfrm>
            <a:off x="2567354" y="1292562"/>
            <a:ext cx="1884363" cy="1884362"/>
          </a:xfrm>
        </p:spPr>
        <p:txBody>
          <a:bodyPr/>
          <a:lstStyle/>
          <a:p>
            <a:endParaRPr lang="en-US"/>
          </a:p>
        </p:txBody>
      </p:sp>
      <p:sp>
        <p:nvSpPr>
          <p:cNvPr id="17" name="Content Placeholder 2">
            <a:extLst>
              <a:ext uri="{FF2B5EF4-FFF2-40B4-BE49-F238E27FC236}">
                <a16:creationId xmlns:a16="http://schemas.microsoft.com/office/drawing/2014/main" id="{8DAFFE17-DE00-2A4F-B401-5160B48F509B}"/>
              </a:ext>
            </a:extLst>
          </p:cNvPr>
          <p:cNvSpPr>
            <a:spLocks noGrp="1"/>
          </p:cNvSpPr>
          <p:nvPr>
            <p:ph idx="15" hasCustomPrompt="1"/>
          </p:nvPr>
        </p:nvSpPr>
        <p:spPr>
          <a:xfrm>
            <a:off x="4697605"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18" name="Content Placeholder 2">
            <a:extLst>
              <a:ext uri="{FF2B5EF4-FFF2-40B4-BE49-F238E27FC236}">
                <a16:creationId xmlns:a16="http://schemas.microsoft.com/office/drawing/2014/main" id="{4E77E2D8-6915-6F45-863A-68D54F10340E}"/>
              </a:ext>
            </a:extLst>
          </p:cNvPr>
          <p:cNvSpPr>
            <a:spLocks noGrp="1"/>
          </p:cNvSpPr>
          <p:nvPr>
            <p:ph idx="16" hasCustomPrompt="1"/>
          </p:nvPr>
        </p:nvSpPr>
        <p:spPr>
          <a:xfrm>
            <a:off x="4697605" y="3645698"/>
            <a:ext cx="1884066" cy="180872"/>
          </a:xfrm>
        </p:spPr>
        <p:txBody>
          <a:bodyPr tIns="0" bIns="0"/>
          <a:lstStyle>
            <a:lvl1pPr algn="ctr">
              <a:spcBef>
                <a:spcPts val="0"/>
              </a:spcBef>
              <a:defRPr sz="1400" b="0"/>
            </a:lvl1pPr>
          </a:lstStyle>
          <a:p>
            <a:pPr lvl="0"/>
            <a:r>
              <a:rPr lang="en-US"/>
              <a:t>Title</a:t>
            </a:r>
          </a:p>
        </p:txBody>
      </p:sp>
      <p:sp>
        <p:nvSpPr>
          <p:cNvPr id="19" name="Picture Placeholder 12">
            <a:extLst>
              <a:ext uri="{FF2B5EF4-FFF2-40B4-BE49-F238E27FC236}">
                <a16:creationId xmlns:a16="http://schemas.microsoft.com/office/drawing/2014/main" id="{1381B83F-1359-0848-B704-4BFFE43FD052}"/>
              </a:ext>
            </a:extLst>
          </p:cNvPr>
          <p:cNvSpPr>
            <a:spLocks noGrp="1"/>
          </p:cNvSpPr>
          <p:nvPr>
            <p:ph type="pic" sz="quarter" idx="17"/>
          </p:nvPr>
        </p:nvSpPr>
        <p:spPr>
          <a:xfrm>
            <a:off x="4697605" y="1292562"/>
            <a:ext cx="1884363" cy="1884362"/>
          </a:xfrm>
        </p:spPr>
        <p:txBody>
          <a:bodyPr/>
          <a:lstStyle/>
          <a:p>
            <a:endParaRPr lang="en-US"/>
          </a:p>
        </p:txBody>
      </p:sp>
      <p:sp>
        <p:nvSpPr>
          <p:cNvPr id="20" name="Content Placeholder 2">
            <a:extLst>
              <a:ext uri="{FF2B5EF4-FFF2-40B4-BE49-F238E27FC236}">
                <a16:creationId xmlns:a16="http://schemas.microsoft.com/office/drawing/2014/main" id="{1B4D6C07-1FB7-AB4A-90C8-50000D63F278}"/>
              </a:ext>
            </a:extLst>
          </p:cNvPr>
          <p:cNvSpPr>
            <a:spLocks noGrp="1"/>
          </p:cNvSpPr>
          <p:nvPr>
            <p:ph idx="18" hasCustomPrompt="1"/>
          </p:nvPr>
        </p:nvSpPr>
        <p:spPr>
          <a:xfrm>
            <a:off x="6817807" y="3407830"/>
            <a:ext cx="1884066" cy="180872"/>
          </a:xfrm>
        </p:spPr>
        <p:txBody>
          <a:bodyPr tIns="0" bIns="0" anchor="b"/>
          <a:lstStyle>
            <a:lvl1pPr algn="ctr">
              <a:spcBef>
                <a:spcPts val="0"/>
              </a:spcBef>
              <a:defRPr sz="1400" b="1"/>
            </a:lvl1pPr>
          </a:lstStyle>
          <a:p>
            <a:pPr lvl="0"/>
            <a:r>
              <a:rPr lang="en-US" err="1"/>
              <a:t>Firstname</a:t>
            </a:r>
            <a:r>
              <a:rPr lang="en-US"/>
              <a:t> </a:t>
            </a:r>
            <a:r>
              <a:rPr lang="en-US" err="1"/>
              <a:t>Lastname</a:t>
            </a:r>
            <a:endParaRPr lang="en-US"/>
          </a:p>
        </p:txBody>
      </p:sp>
      <p:sp>
        <p:nvSpPr>
          <p:cNvPr id="21" name="Content Placeholder 2">
            <a:extLst>
              <a:ext uri="{FF2B5EF4-FFF2-40B4-BE49-F238E27FC236}">
                <a16:creationId xmlns:a16="http://schemas.microsoft.com/office/drawing/2014/main" id="{8803F065-D850-F145-81EE-8F85BAB99D66}"/>
              </a:ext>
            </a:extLst>
          </p:cNvPr>
          <p:cNvSpPr>
            <a:spLocks noGrp="1"/>
          </p:cNvSpPr>
          <p:nvPr>
            <p:ph idx="19" hasCustomPrompt="1"/>
          </p:nvPr>
        </p:nvSpPr>
        <p:spPr>
          <a:xfrm>
            <a:off x="6817807" y="3645698"/>
            <a:ext cx="1884066" cy="180872"/>
          </a:xfrm>
        </p:spPr>
        <p:txBody>
          <a:bodyPr tIns="0" bIns="0"/>
          <a:lstStyle>
            <a:lvl1pPr algn="ctr">
              <a:spcBef>
                <a:spcPts val="0"/>
              </a:spcBef>
              <a:defRPr sz="1400" b="0"/>
            </a:lvl1pPr>
          </a:lstStyle>
          <a:p>
            <a:pPr lvl="0"/>
            <a:r>
              <a:rPr lang="en-US"/>
              <a:t>Title</a:t>
            </a:r>
          </a:p>
        </p:txBody>
      </p:sp>
      <p:sp>
        <p:nvSpPr>
          <p:cNvPr id="22" name="Picture Placeholder 12">
            <a:extLst>
              <a:ext uri="{FF2B5EF4-FFF2-40B4-BE49-F238E27FC236}">
                <a16:creationId xmlns:a16="http://schemas.microsoft.com/office/drawing/2014/main" id="{D1D8E6F1-F8E3-744E-974E-0AC03EAEB954}"/>
              </a:ext>
            </a:extLst>
          </p:cNvPr>
          <p:cNvSpPr>
            <a:spLocks noGrp="1"/>
          </p:cNvSpPr>
          <p:nvPr>
            <p:ph type="pic" sz="quarter" idx="20"/>
          </p:nvPr>
        </p:nvSpPr>
        <p:spPr>
          <a:xfrm>
            <a:off x="6817807" y="1292562"/>
            <a:ext cx="1884363" cy="1884362"/>
          </a:xfrm>
        </p:spPr>
        <p:txBody>
          <a:bodyPr/>
          <a:lstStyle/>
          <a:p>
            <a:endParaRPr lang="en-US"/>
          </a:p>
        </p:txBody>
      </p:sp>
    </p:spTree>
    <p:extLst>
      <p:ext uri="{BB962C8B-B14F-4D97-AF65-F5344CB8AC3E}">
        <p14:creationId xmlns:p14="http://schemas.microsoft.com/office/powerpoint/2010/main" val="107734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o - two people">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1482133" y="1979966"/>
            <a:ext cx="1884066" cy="180872"/>
          </a:xfrm>
        </p:spPr>
        <p:txBody>
          <a:bodyPr tIns="0" bIns="0"/>
          <a:lstStyle>
            <a:lvl1pPr algn="ctr">
              <a:spcBef>
                <a:spcPts val="0"/>
              </a:spcBef>
              <a:defRPr sz="1400" b="1"/>
            </a:lvl1pPr>
          </a:lstStyle>
          <a:p>
            <a:pPr lvl="0"/>
            <a:r>
              <a:rPr lang="en-US" err="1"/>
              <a:t>Firstname</a:t>
            </a:r>
            <a:r>
              <a:rPr lang="en-US"/>
              <a:t> </a:t>
            </a:r>
            <a:r>
              <a:rPr lang="en-US" err="1"/>
              <a:t>Lastname</a:t>
            </a:r>
            <a:endParaRPr lang="en-US"/>
          </a:p>
        </p:txBody>
      </p:sp>
      <p:cxnSp>
        <p:nvCxnSpPr>
          <p:cNvPr id="9" name="Straight Connector 8">
            <a:extLst>
              <a:ext uri="{FF2B5EF4-FFF2-40B4-BE49-F238E27FC236}">
                <a16:creationId xmlns:a16="http://schemas.microsoft.com/office/drawing/2014/main" id="{0DE28399-29DC-804D-A2F4-95C7B06E8EC0}"/>
              </a:ext>
            </a:extLst>
          </p:cNvPr>
          <p:cNvCxnSpPr>
            <a:cxnSpLocks/>
          </p:cNvCxnSpPr>
          <p:nvPr userDrawn="1"/>
        </p:nvCxnSpPr>
        <p:spPr>
          <a:xfrm>
            <a:off x="4572000" y="438150"/>
            <a:ext cx="0" cy="4004138"/>
          </a:xfrm>
          <a:prstGeom prst="line">
            <a:avLst/>
          </a:prstGeom>
          <a:noFill/>
          <a:ln w="25400" cap="flat" cmpd="sng" algn="ctr">
            <a:solidFill>
              <a:srgbClr val="FF9E1B"/>
            </a:solidFill>
            <a:prstDash val="solid"/>
          </a:ln>
          <a:effectLst/>
        </p:spPr>
      </p:cxnSp>
      <p:sp>
        <p:nvSpPr>
          <p:cNvPr id="12" name="Content Placeholder 2">
            <a:extLst>
              <a:ext uri="{FF2B5EF4-FFF2-40B4-BE49-F238E27FC236}">
                <a16:creationId xmlns:a16="http://schemas.microsoft.com/office/drawing/2014/main" id="{FA2B738D-D365-2D40-854D-B1A4453C2536}"/>
              </a:ext>
            </a:extLst>
          </p:cNvPr>
          <p:cNvSpPr>
            <a:spLocks noGrp="1"/>
          </p:cNvSpPr>
          <p:nvPr>
            <p:ph idx="10" hasCustomPrompt="1"/>
          </p:nvPr>
        </p:nvSpPr>
        <p:spPr>
          <a:xfrm>
            <a:off x="1482133" y="2217834"/>
            <a:ext cx="1884066" cy="180872"/>
          </a:xfrm>
        </p:spPr>
        <p:txBody>
          <a:bodyPr tIns="0" bIns="0"/>
          <a:lstStyle>
            <a:lvl1pPr algn="ctr">
              <a:spcBef>
                <a:spcPts val="0"/>
              </a:spcBef>
              <a:defRPr sz="1400" b="0"/>
            </a:lvl1pPr>
          </a:lstStyle>
          <a:p>
            <a:pPr lvl="0"/>
            <a:r>
              <a:rPr lang="en-US"/>
              <a:t>Title</a:t>
            </a:r>
          </a:p>
        </p:txBody>
      </p:sp>
      <p:sp>
        <p:nvSpPr>
          <p:cNvPr id="13" name="Picture Placeholder 12">
            <a:extLst>
              <a:ext uri="{FF2B5EF4-FFF2-40B4-BE49-F238E27FC236}">
                <a16:creationId xmlns:a16="http://schemas.microsoft.com/office/drawing/2014/main" id="{5106873E-C6BC-3745-B0E6-7DA59465F494}"/>
              </a:ext>
            </a:extLst>
          </p:cNvPr>
          <p:cNvSpPr>
            <a:spLocks noGrp="1"/>
          </p:cNvSpPr>
          <p:nvPr>
            <p:ph type="pic" sz="quarter" idx="11"/>
          </p:nvPr>
        </p:nvSpPr>
        <p:spPr>
          <a:xfrm>
            <a:off x="1738783" y="451332"/>
            <a:ext cx="1409700" cy="1409699"/>
          </a:xfrm>
        </p:spPr>
        <p:txBody>
          <a:bodyPr/>
          <a:lstStyle/>
          <a:p>
            <a:endParaRPr lang="en-US"/>
          </a:p>
        </p:txBody>
      </p:sp>
      <p:sp>
        <p:nvSpPr>
          <p:cNvPr id="5" name="Text Placeholder 4">
            <a:extLst>
              <a:ext uri="{FF2B5EF4-FFF2-40B4-BE49-F238E27FC236}">
                <a16:creationId xmlns:a16="http://schemas.microsoft.com/office/drawing/2014/main" id="{C08B7DFC-E1F9-5B47-A4A4-CCE71D6EF028}"/>
              </a:ext>
            </a:extLst>
          </p:cNvPr>
          <p:cNvSpPr>
            <a:spLocks noGrp="1"/>
          </p:cNvSpPr>
          <p:nvPr>
            <p:ph type="body" sz="quarter" idx="12" hasCustomPrompt="1"/>
          </p:nvPr>
        </p:nvSpPr>
        <p:spPr>
          <a:xfrm>
            <a:off x="457200" y="2580385"/>
            <a:ext cx="3870158" cy="1842391"/>
          </a:xfrm>
        </p:spPr>
        <p:txBody>
          <a:bodyPr/>
          <a:lstStyle>
            <a:lvl1pPr>
              <a:defRPr sz="1200"/>
            </a:lvl1pPr>
          </a:lstStyle>
          <a:p>
            <a:pPr lvl="0"/>
            <a:r>
              <a:rPr lang="en-US"/>
              <a:t>Click to edit bio</a:t>
            </a:r>
          </a:p>
        </p:txBody>
      </p:sp>
      <p:sp>
        <p:nvSpPr>
          <p:cNvPr id="14" name="Content Placeholder 2">
            <a:extLst>
              <a:ext uri="{FF2B5EF4-FFF2-40B4-BE49-F238E27FC236}">
                <a16:creationId xmlns:a16="http://schemas.microsoft.com/office/drawing/2014/main" id="{743E6C5E-952C-EA4D-AC28-197531E196E8}"/>
              </a:ext>
            </a:extLst>
          </p:cNvPr>
          <p:cNvSpPr>
            <a:spLocks noGrp="1"/>
          </p:cNvSpPr>
          <p:nvPr>
            <p:ph idx="13" hasCustomPrompt="1"/>
          </p:nvPr>
        </p:nvSpPr>
        <p:spPr>
          <a:xfrm>
            <a:off x="5833069" y="1979966"/>
            <a:ext cx="1884066" cy="180872"/>
          </a:xfrm>
        </p:spPr>
        <p:txBody>
          <a:bodyPr tIns="0" bIns="0"/>
          <a:lstStyle>
            <a:lvl1pPr algn="ctr">
              <a:spcBef>
                <a:spcPts val="0"/>
              </a:spcBef>
              <a:defRPr sz="1400" b="1"/>
            </a:lvl1pPr>
          </a:lstStyle>
          <a:p>
            <a:pPr lvl="0"/>
            <a:r>
              <a:rPr lang="en-US" err="1"/>
              <a:t>Firstname</a:t>
            </a:r>
            <a:r>
              <a:rPr lang="en-US"/>
              <a:t> </a:t>
            </a:r>
            <a:r>
              <a:rPr lang="en-US" err="1"/>
              <a:t>Lastname</a:t>
            </a:r>
            <a:endParaRPr lang="en-US"/>
          </a:p>
        </p:txBody>
      </p:sp>
      <p:sp>
        <p:nvSpPr>
          <p:cNvPr id="15" name="Content Placeholder 2">
            <a:extLst>
              <a:ext uri="{FF2B5EF4-FFF2-40B4-BE49-F238E27FC236}">
                <a16:creationId xmlns:a16="http://schemas.microsoft.com/office/drawing/2014/main" id="{3F291390-D51B-9C42-8335-6307C90057B3}"/>
              </a:ext>
            </a:extLst>
          </p:cNvPr>
          <p:cNvSpPr>
            <a:spLocks noGrp="1"/>
          </p:cNvSpPr>
          <p:nvPr>
            <p:ph idx="14" hasCustomPrompt="1"/>
          </p:nvPr>
        </p:nvSpPr>
        <p:spPr>
          <a:xfrm>
            <a:off x="5833069" y="2217834"/>
            <a:ext cx="1884066" cy="180872"/>
          </a:xfrm>
        </p:spPr>
        <p:txBody>
          <a:bodyPr tIns="0" bIns="0"/>
          <a:lstStyle>
            <a:lvl1pPr algn="ctr">
              <a:spcBef>
                <a:spcPts val="0"/>
              </a:spcBef>
              <a:defRPr sz="1400" b="0"/>
            </a:lvl1pPr>
          </a:lstStyle>
          <a:p>
            <a:pPr lvl="0"/>
            <a:r>
              <a:rPr lang="en-US"/>
              <a:t>Title</a:t>
            </a:r>
          </a:p>
        </p:txBody>
      </p:sp>
      <p:sp>
        <p:nvSpPr>
          <p:cNvPr id="16" name="Picture Placeholder 12">
            <a:extLst>
              <a:ext uri="{FF2B5EF4-FFF2-40B4-BE49-F238E27FC236}">
                <a16:creationId xmlns:a16="http://schemas.microsoft.com/office/drawing/2014/main" id="{634A434B-3BEC-A042-ACBB-FE4E40DEDA25}"/>
              </a:ext>
            </a:extLst>
          </p:cNvPr>
          <p:cNvSpPr>
            <a:spLocks noGrp="1"/>
          </p:cNvSpPr>
          <p:nvPr>
            <p:ph type="pic" sz="quarter" idx="15"/>
          </p:nvPr>
        </p:nvSpPr>
        <p:spPr>
          <a:xfrm>
            <a:off x="6089719" y="451332"/>
            <a:ext cx="1409700" cy="1409699"/>
          </a:xfrm>
        </p:spPr>
        <p:txBody>
          <a:bodyPr/>
          <a:lstStyle/>
          <a:p>
            <a:endParaRPr lang="en-US"/>
          </a:p>
        </p:txBody>
      </p:sp>
      <p:sp>
        <p:nvSpPr>
          <p:cNvPr id="17" name="Text Placeholder 4">
            <a:extLst>
              <a:ext uri="{FF2B5EF4-FFF2-40B4-BE49-F238E27FC236}">
                <a16:creationId xmlns:a16="http://schemas.microsoft.com/office/drawing/2014/main" id="{EF4ED330-7EAE-B849-B4C5-936EDB28ABB2}"/>
              </a:ext>
            </a:extLst>
          </p:cNvPr>
          <p:cNvSpPr>
            <a:spLocks noGrp="1"/>
          </p:cNvSpPr>
          <p:nvPr>
            <p:ph type="body" sz="quarter" idx="16" hasCustomPrompt="1"/>
          </p:nvPr>
        </p:nvSpPr>
        <p:spPr>
          <a:xfrm>
            <a:off x="4808136" y="2580385"/>
            <a:ext cx="3870158" cy="1842391"/>
          </a:xfrm>
        </p:spPr>
        <p:txBody>
          <a:bodyPr/>
          <a:lstStyle>
            <a:lvl1pPr>
              <a:defRPr sz="1200"/>
            </a:lvl1pPr>
          </a:lstStyle>
          <a:p>
            <a:pPr lvl="0"/>
            <a:r>
              <a:rPr lang="en-US"/>
              <a:t>Click to edit bio</a:t>
            </a:r>
          </a:p>
        </p:txBody>
      </p:sp>
      <p:sp>
        <p:nvSpPr>
          <p:cNvPr id="18" name="Rectangle 17"/>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17542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3" name="Content Placeholder 2"/>
          <p:cNvSpPr>
            <a:spLocks noGrp="1"/>
          </p:cNvSpPr>
          <p:nvPr>
            <p:ph idx="1"/>
          </p:nvPr>
        </p:nvSpPr>
        <p:spPr>
          <a:xfrm>
            <a:off x="457200" y="1165457"/>
            <a:ext cx="82296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A95D967-F9C7-D14E-936C-D6AC8D46A90C}"/>
              </a:ext>
            </a:extLst>
          </p:cNvPr>
          <p:cNvSpPr>
            <a:spLocks noGrp="1"/>
          </p:cNvSpPr>
          <p:nvPr>
            <p:ph type="body" sz="quarter" idx="10"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693153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2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5457"/>
            <a:ext cx="40005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Content Placeholder 2">
            <a:extLst>
              <a:ext uri="{FF2B5EF4-FFF2-40B4-BE49-F238E27FC236}">
                <a16:creationId xmlns:a16="http://schemas.microsoft.com/office/drawing/2014/main" id="{47DCB0F8-A279-CC4A-8C85-F9E2706E7226}"/>
              </a:ext>
            </a:extLst>
          </p:cNvPr>
          <p:cNvSpPr>
            <a:spLocks noGrp="1"/>
          </p:cNvSpPr>
          <p:nvPr>
            <p:ph idx="10"/>
          </p:nvPr>
        </p:nvSpPr>
        <p:spPr>
          <a:xfrm>
            <a:off x="4696691" y="1165457"/>
            <a:ext cx="40005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40A1DCE1-5317-1C40-B491-AFB4FE1882AB}"/>
              </a:ext>
            </a:extLst>
          </p:cNvPr>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14" name="Text Placeholder 4">
            <a:extLst>
              <a:ext uri="{FF2B5EF4-FFF2-40B4-BE49-F238E27FC236}">
                <a16:creationId xmlns:a16="http://schemas.microsoft.com/office/drawing/2014/main" id="{B8BE0ABB-5A74-4847-B2C2-F20A89782B60}"/>
              </a:ext>
            </a:extLst>
          </p:cNvPr>
          <p:cNvSpPr>
            <a:spLocks noGrp="1"/>
          </p:cNvSpPr>
          <p:nvPr>
            <p:ph type="body" sz="quarter" idx="11"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2180543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3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5457"/>
            <a:ext cx="25908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C4C56032-35FC-0A4A-88E4-1339A2E8EC5E}"/>
              </a:ext>
            </a:extLst>
          </p:cNvPr>
          <p:cNvSpPr>
            <a:spLocks noGrp="1"/>
          </p:cNvSpPr>
          <p:nvPr>
            <p:ph idx="10"/>
          </p:nvPr>
        </p:nvSpPr>
        <p:spPr>
          <a:xfrm>
            <a:off x="3283528" y="1165457"/>
            <a:ext cx="25908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Content Placeholder 2">
            <a:extLst>
              <a:ext uri="{FF2B5EF4-FFF2-40B4-BE49-F238E27FC236}">
                <a16:creationId xmlns:a16="http://schemas.microsoft.com/office/drawing/2014/main" id="{2C5C4CF2-8C7B-494C-9668-5020F91EA7A1}"/>
              </a:ext>
            </a:extLst>
          </p:cNvPr>
          <p:cNvSpPr>
            <a:spLocks noGrp="1"/>
          </p:cNvSpPr>
          <p:nvPr>
            <p:ph idx="11"/>
          </p:nvPr>
        </p:nvSpPr>
        <p:spPr>
          <a:xfrm>
            <a:off x="6109855" y="1165457"/>
            <a:ext cx="2590800"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itle 1">
            <a:extLst>
              <a:ext uri="{FF2B5EF4-FFF2-40B4-BE49-F238E27FC236}">
                <a16:creationId xmlns:a16="http://schemas.microsoft.com/office/drawing/2014/main" id="{70FC8BCC-934C-FD4F-B084-234C8197093D}"/>
              </a:ext>
            </a:extLst>
          </p:cNvPr>
          <p:cNvSpPr>
            <a:spLocks noGrp="1"/>
          </p:cNvSpPr>
          <p:nvPr>
            <p:ph type="title" hasCustomPrompt="1"/>
          </p:nvPr>
        </p:nvSpPr>
        <p:spPr>
          <a:xfrm>
            <a:off x="457200" y="354227"/>
            <a:ext cx="8229600" cy="363882"/>
          </a:xfrm>
        </p:spPr>
        <p:txBody>
          <a:bodyPr tIns="0" bIns="0"/>
          <a:lstStyle/>
          <a:p>
            <a:r>
              <a:rPr lang="en-US"/>
              <a:t>Click to edit header (Arial Bold 20 </a:t>
            </a:r>
            <a:r>
              <a:rPr lang="en-US" err="1"/>
              <a:t>pt</a:t>
            </a:r>
            <a:r>
              <a:rPr lang="en-US"/>
              <a:t>, black)</a:t>
            </a:r>
          </a:p>
        </p:txBody>
      </p:sp>
      <p:sp>
        <p:nvSpPr>
          <p:cNvPr id="16" name="Text Placeholder 4">
            <a:extLst>
              <a:ext uri="{FF2B5EF4-FFF2-40B4-BE49-F238E27FC236}">
                <a16:creationId xmlns:a16="http://schemas.microsoft.com/office/drawing/2014/main" id="{C69D297F-3D22-674E-90A7-1954B2D91927}"/>
              </a:ext>
            </a:extLst>
          </p:cNvPr>
          <p:cNvSpPr>
            <a:spLocks noGrp="1"/>
          </p:cNvSpPr>
          <p:nvPr>
            <p:ph type="body" sz="quarter" idx="12"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17650511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4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a:extLst>
              <a:ext uri="{FF2B5EF4-FFF2-40B4-BE49-F238E27FC236}">
                <a16:creationId xmlns:a16="http://schemas.microsoft.com/office/drawing/2014/main" id="{589BB269-552F-3E4D-A83D-3E4642A7D47F}"/>
              </a:ext>
            </a:extLst>
          </p:cNvPr>
          <p:cNvSpPr>
            <a:spLocks noGrp="1"/>
          </p:cNvSpPr>
          <p:nvPr>
            <p:ph idx="10"/>
          </p:nvPr>
        </p:nvSpPr>
        <p:spPr>
          <a:xfrm>
            <a:off x="2571008"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Content Placeholder 2">
            <a:extLst>
              <a:ext uri="{FF2B5EF4-FFF2-40B4-BE49-F238E27FC236}">
                <a16:creationId xmlns:a16="http://schemas.microsoft.com/office/drawing/2014/main" id="{EC11E527-4810-B144-8C0D-A75E55C8F057}"/>
              </a:ext>
            </a:extLst>
          </p:cNvPr>
          <p:cNvSpPr>
            <a:spLocks noGrp="1"/>
          </p:cNvSpPr>
          <p:nvPr>
            <p:ph idx="11"/>
          </p:nvPr>
        </p:nvSpPr>
        <p:spPr>
          <a:xfrm>
            <a:off x="4696692"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1E20E60-0FE3-E844-8B93-2201C418840F}"/>
              </a:ext>
            </a:extLst>
          </p:cNvPr>
          <p:cNvSpPr>
            <a:spLocks noGrp="1"/>
          </p:cNvSpPr>
          <p:nvPr>
            <p:ph idx="12"/>
          </p:nvPr>
        </p:nvSpPr>
        <p:spPr>
          <a:xfrm>
            <a:off x="6810500" y="1165457"/>
            <a:ext cx="1894114" cy="3162242"/>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
            <a:extLst>
              <a:ext uri="{FF2B5EF4-FFF2-40B4-BE49-F238E27FC236}">
                <a16:creationId xmlns:a16="http://schemas.microsoft.com/office/drawing/2014/main" id="{9741B7FC-B9DA-604A-967A-496AFAE14169}"/>
              </a:ext>
            </a:extLst>
          </p:cNvPr>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14" name="Text Placeholder 4">
            <a:extLst>
              <a:ext uri="{FF2B5EF4-FFF2-40B4-BE49-F238E27FC236}">
                <a16:creationId xmlns:a16="http://schemas.microsoft.com/office/drawing/2014/main" id="{6EE9FA5D-C047-3147-A66B-3DDD7A884476}"/>
              </a:ext>
            </a:extLst>
          </p:cNvPr>
          <p:cNvSpPr>
            <a:spLocks noGrp="1"/>
          </p:cNvSpPr>
          <p:nvPr>
            <p:ph type="body" sz="quarter" idx="13"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3768728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354227"/>
            <a:ext cx="8229600" cy="363882"/>
          </a:xfrm>
        </p:spPr>
        <p:txBody>
          <a:bodyPr vert="horz" lIns="0" tIns="0" rIns="0" bIns="0" rtlCol="0" anchor="b">
            <a:noAutofit/>
          </a:bodyPr>
          <a:lstStyle>
            <a:lvl1pPr>
              <a:defRPr lang="en-US" dirty="0"/>
            </a:lvl1pPr>
          </a:lstStyle>
          <a:p>
            <a:pPr lvl="0"/>
            <a:r>
              <a:rPr lang="en-US"/>
              <a:t>Click to edit header (Arial Bold 20 </a:t>
            </a:r>
            <a:r>
              <a:rPr lang="en-US" err="1"/>
              <a:t>pt</a:t>
            </a:r>
            <a:r>
              <a:rPr lang="en-US"/>
              <a:t>, black)</a:t>
            </a:r>
          </a:p>
        </p:txBody>
      </p:sp>
      <p:sp>
        <p:nvSpPr>
          <p:cNvPr id="5" name="Text Placeholder 4">
            <a:extLst>
              <a:ext uri="{FF2B5EF4-FFF2-40B4-BE49-F238E27FC236}">
                <a16:creationId xmlns:a16="http://schemas.microsoft.com/office/drawing/2014/main" id="{6A95D967-F9C7-D14E-936C-D6AC8D46A90C}"/>
              </a:ext>
            </a:extLst>
          </p:cNvPr>
          <p:cNvSpPr>
            <a:spLocks noGrp="1"/>
          </p:cNvSpPr>
          <p:nvPr>
            <p:ph type="body" sz="quarter" idx="10"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Tree>
    <p:extLst>
      <p:ext uri="{BB962C8B-B14F-4D97-AF65-F5344CB8AC3E}">
        <p14:creationId xmlns:p14="http://schemas.microsoft.com/office/powerpoint/2010/main" val="131094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Rectangle 1"/>
          <p:cNvSpPr/>
          <p:nvPr userDrawn="1"/>
        </p:nvSpPr>
        <p:spPr>
          <a:xfrm>
            <a:off x="0" y="0"/>
            <a:ext cx="453081" cy="79907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3481191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ree icons">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0" y="2922094"/>
            <a:ext cx="2590800" cy="345214"/>
          </a:xfrm>
        </p:spPr>
        <p:txBody>
          <a:bodyPr tIns="0" bIns="0" anchor="b"/>
          <a:lstStyle>
            <a:lvl1pPr algn="ctr">
              <a:spcBef>
                <a:spcPts val="0"/>
              </a:spcBef>
              <a:defRPr b="1"/>
            </a:lvl1pPr>
          </a:lstStyle>
          <a:p>
            <a:pPr lvl="0"/>
            <a:r>
              <a:rPr lang="en-US"/>
              <a:t>Description heading</a:t>
            </a:r>
          </a:p>
        </p:txBody>
      </p:sp>
      <p:sp>
        <p:nvSpPr>
          <p:cNvPr id="17" name="Oval 16">
            <a:extLst>
              <a:ext uri="{FF2B5EF4-FFF2-40B4-BE49-F238E27FC236}">
                <a16:creationId xmlns:a16="http://schemas.microsoft.com/office/drawing/2014/main" id="{ED772FC0-1777-E94A-93CA-3E1032DB359D}"/>
              </a:ext>
            </a:extLst>
          </p:cNvPr>
          <p:cNvSpPr/>
          <p:nvPr userDrawn="1"/>
        </p:nvSpPr>
        <p:spPr>
          <a:xfrm>
            <a:off x="1014760" y="1209587"/>
            <a:ext cx="1449660" cy="1449660"/>
          </a:xfrm>
          <a:prstGeom prst="ellipse">
            <a:avLst/>
          </a:prstGeom>
          <a:solidFill>
            <a:schemeClr val="tx2"/>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i="1">
              <a:solidFill>
                <a:schemeClr val="accent2"/>
              </a:solidFill>
            </a:endParaRPr>
          </a:p>
        </p:txBody>
      </p:sp>
      <p:sp>
        <p:nvSpPr>
          <p:cNvPr id="19" name="Oval 18">
            <a:extLst>
              <a:ext uri="{FF2B5EF4-FFF2-40B4-BE49-F238E27FC236}">
                <a16:creationId xmlns:a16="http://schemas.microsoft.com/office/drawing/2014/main" id="{0B9F7F22-A3C3-E940-A343-A9F840AC9789}"/>
              </a:ext>
            </a:extLst>
          </p:cNvPr>
          <p:cNvSpPr/>
          <p:nvPr userDrawn="1"/>
        </p:nvSpPr>
        <p:spPr>
          <a:xfrm>
            <a:off x="3824867" y="1209587"/>
            <a:ext cx="1449660" cy="1449660"/>
          </a:xfrm>
          <a:prstGeom prst="ellipse">
            <a:avLst/>
          </a:prstGeom>
          <a:solidFill>
            <a:schemeClr val="tx2"/>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i="1">
              <a:solidFill>
                <a:schemeClr val="accent2"/>
              </a:solidFill>
            </a:endParaRPr>
          </a:p>
        </p:txBody>
      </p:sp>
      <p:sp>
        <p:nvSpPr>
          <p:cNvPr id="20" name="Oval 19">
            <a:extLst>
              <a:ext uri="{FF2B5EF4-FFF2-40B4-BE49-F238E27FC236}">
                <a16:creationId xmlns:a16="http://schemas.microsoft.com/office/drawing/2014/main" id="{2141CCDE-408A-024F-8E3B-61CD67586598}"/>
              </a:ext>
            </a:extLst>
          </p:cNvPr>
          <p:cNvSpPr/>
          <p:nvPr userDrawn="1"/>
        </p:nvSpPr>
        <p:spPr>
          <a:xfrm>
            <a:off x="6653560" y="1209587"/>
            <a:ext cx="1449660" cy="1449660"/>
          </a:xfrm>
          <a:prstGeom prst="ellipse">
            <a:avLst/>
          </a:prstGeom>
          <a:solidFill>
            <a:schemeClr val="tx2"/>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i="1">
              <a:solidFill>
                <a:schemeClr val="accent2"/>
              </a:solidFill>
            </a:endParaRPr>
          </a:p>
        </p:txBody>
      </p:sp>
      <p:cxnSp>
        <p:nvCxnSpPr>
          <p:cNvPr id="21" name="Straight Connector 20">
            <a:extLst>
              <a:ext uri="{FF2B5EF4-FFF2-40B4-BE49-F238E27FC236}">
                <a16:creationId xmlns:a16="http://schemas.microsoft.com/office/drawing/2014/main" id="{71FF1057-BD45-5B4E-A969-C1766F12EBB6}"/>
              </a:ext>
            </a:extLst>
          </p:cNvPr>
          <p:cNvCxnSpPr/>
          <p:nvPr userDrawn="1"/>
        </p:nvCxnSpPr>
        <p:spPr>
          <a:xfrm>
            <a:off x="2631688" y="1940312"/>
            <a:ext cx="103706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3BB36C7C-ED4B-BA4C-9A31-A5E54DC6959F}"/>
              </a:ext>
            </a:extLst>
          </p:cNvPr>
          <p:cNvCxnSpPr/>
          <p:nvPr userDrawn="1"/>
        </p:nvCxnSpPr>
        <p:spPr>
          <a:xfrm>
            <a:off x="5452946" y="1940312"/>
            <a:ext cx="1037063" cy="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E89E5493-150C-B14C-ABDE-E18697CDFD15}"/>
              </a:ext>
            </a:extLst>
          </p:cNvPr>
          <p:cNvSpPr>
            <a:spLocks noGrp="1"/>
          </p:cNvSpPr>
          <p:nvPr>
            <p:ph idx="13" hasCustomPrompt="1"/>
          </p:nvPr>
        </p:nvSpPr>
        <p:spPr>
          <a:xfrm>
            <a:off x="457200" y="3315377"/>
            <a:ext cx="2590800" cy="982826"/>
          </a:xfrm>
        </p:spPr>
        <p:txBody>
          <a:bodyPr tIns="0" bIns="0"/>
          <a:lstStyle>
            <a:lvl1pPr algn="ctr">
              <a:spcBef>
                <a:spcPts val="400"/>
              </a:spcBef>
              <a:defRPr sz="1400"/>
            </a:lvl1pPr>
            <a:lvl2pPr>
              <a:defRPr sz="1400"/>
            </a:lvl2pPr>
            <a:lvl3pPr>
              <a:defRPr sz="1400"/>
            </a:lvl3pPr>
            <a:lvl4pPr>
              <a:defRPr sz="1400"/>
            </a:lvl4pPr>
            <a:lvl5pPr>
              <a:defRPr sz="1400"/>
            </a:lvl5pPr>
          </a:lstStyle>
          <a:p>
            <a:pPr lvl="0"/>
            <a:r>
              <a:rPr lang="en-US"/>
              <a:t>Click to edit description body text</a:t>
            </a:r>
          </a:p>
        </p:txBody>
      </p:sp>
      <p:sp>
        <p:nvSpPr>
          <p:cNvPr id="5" name="Picture Placeholder 4">
            <a:extLst>
              <a:ext uri="{FF2B5EF4-FFF2-40B4-BE49-F238E27FC236}">
                <a16:creationId xmlns:a16="http://schemas.microsoft.com/office/drawing/2014/main" id="{A0D62746-B91E-0140-8E9A-8EEA8E3B668B}"/>
              </a:ext>
            </a:extLst>
          </p:cNvPr>
          <p:cNvSpPr>
            <a:spLocks noGrp="1"/>
          </p:cNvSpPr>
          <p:nvPr>
            <p:ph type="pic" sz="quarter" idx="14" hasCustomPrompt="1"/>
          </p:nvPr>
        </p:nvSpPr>
        <p:spPr>
          <a:xfrm>
            <a:off x="1289844" y="1472454"/>
            <a:ext cx="925512" cy="923925"/>
          </a:xfrm>
        </p:spPr>
        <p:txBody>
          <a:bodyPr anchor="ctr"/>
          <a:lstStyle>
            <a:lvl1pPr algn="ctr">
              <a:defRPr sz="1400"/>
            </a:lvl1pPr>
          </a:lstStyle>
          <a:p>
            <a:r>
              <a:rPr lang="en-US"/>
              <a:t>Click to add icon</a:t>
            </a:r>
          </a:p>
        </p:txBody>
      </p:sp>
      <p:sp>
        <p:nvSpPr>
          <p:cNvPr id="24" name="Content Placeholder 2">
            <a:extLst>
              <a:ext uri="{FF2B5EF4-FFF2-40B4-BE49-F238E27FC236}">
                <a16:creationId xmlns:a16="http://schemas.microsoft.com/office/drawing/2014/main" id="{E01848C0-377F-284C-B87A-A1BD16F84548}"/>
              </a:ext>
            </a:extLst>
          </p:cNvPr>
          <p:cNvSpPr>
            <a:spLocks noGrp="1"/>
          </p:cNvSpPr>
          <p:nvPr>
            <p:ph idx="15" hasCustomPrompt="1"/>
          </p:nvPr>
        </p:nvSpPr>
        <p:spPr>
          <a:xfrm>
            <a:off x="3279058" y="2922094"/>
            <a:ext cx="2590800" cy="345214"/>
          </a:xfrm>
        </p:spPr>
        <p:txBody>
          <a:bodyPr tIns="0" bIns="0" anchor="b"/>
          <a:lstStyle>
            <a:lvl1pPr algn="ctr">
              <a:spcBef>
                <a:spcPts val="0"/>
              </a:spcBef>
              <a:defRPr b="1"/>
            </a:lvl1pPr>
          </a:lstStyle>
          <a:p>
            <a:pPr lvl="0"/>
            <a:r>
              <a:rPr lang="en-US"/>
              <a:t>Description heading</a:t>
            </a:r>
          </a:p>
        </p:txBody>
      </p:sp>
      <p:sp>
        <p:nvSpPr>
          <p:cNvPr id="25" name="Content Placeholder 2">
            <a:extLst>
              <a:ext uri="{FF2B5EF4-FFF2-40B4-BE49-F238E27FC236}">
                <a16:creationId xmlns:a16="http://schemas.microsoft.com/office/drawing/2014/main" id="{B1FD21F6-276A-1A4D-A3A1-2C62D78D1C06}"/>
              </a:ext>
            </a:extLst>
          </p:cNvPr>
          <p:cNvSpPr>
            <a:spLocks noGrp="1"/>
          </p:cNvSpPr>
          <p:nvPr>
            <p:ph idx="16" hasCustomPrompt="1"/>
          </p:nvPr>
        </p:nvSpPr>
        <p:spPr>
          <a:xfrm>
            <a:off x="3279058" y="3315377"/>
            <a:ext cx="2590800" cy="982826"/>
          </a:xfrm>
        </p:spPr>
        <p:txBody>
          <a:bodyPr tIns="0" bIns="0"/>
          <a:lstStyle>
            <a:lvl1pPr algn="ctr">
              <a:spcBef>
                <a:spcPts val="400"/>
              </a:spcBef>
              <a:defRPr sz="1400"/>
            </a:lvl1pPr>
            <a:lvl2pPr>
              <a:defRPr sz="1400"/>
            </a:lvl2pPr>
            <a:lvl3pPr>
              <a:defRPr sz="1400"/>
            </a:lvl3pPr>
            <a:lvl4pPr>
              <a:defRPr sz="1400"/>
            </a:lvl4pPr>
            <a:lvl5pPr>
              <a:defRPr sz="1400"/>
            </a:lvl5pPr>
          </a:lstStyle>
          <a:p>
            <a:pPr lvl="0"/>
            <a:r>
              <a:rPr lang="en-US"/>
              <a:t>Click to edit description body text</a:t>
            </a:r>
          </a:p>
        </p:txBody>
      </p:sp>
      <p:sp>
        <p:nvSpPr>
          <p:cNvPr id="26" name="Content Placeholder 2">
            <a:extLst>
              <a:ext uri="{FF2B5EF4-FFF2-40B4-BE49-F238E27FC236}">
                <a16:creationId xmlns:a16="http://schemas.microsoft.com/office/drawing/2014/main" id="{040708C5-98C0-7444-A336-4FAFB10799FF}"/>
              </a:ext>
            </a:extLst>
          </p:cNvPr>
          <p:cNvSpPr>
            <a:spLocks noGrp="1"/>
          </p:cNvSpPr>
          <p:nvPr>
            <p:ph idx="17" hasCustomPrompt="1"/>
          </p:nvPr>
        </p:nvSpPr>
        <p:spPr>
          <a:xfrm>
            <a:off x="6100916" y="2922094"/>
            <a:ext cx="2590800" cy="345214"/>
          </a:xfrm>
        </p:spPr>
        <p:txBody>
          <a:bodyPr tIns="0" bIns="0" anchor="b"/>
          <a:lstStyle>
            <a:lvl1pPr algn="ctr">
              <a:spcBef>
                <a:spcPts val="0"/>
              </a:spcBef>
              <a:defRPr b="1"/>
            </a:lvl1pPr>
          </a:lstStyle>
          <a:p>
            <a:pPr lvl="0"/>
            <a:r>
              <a:rPr lang="en-US"/>
              <a:t>Description heading</a:t>
            </a:r>
          </a:p>
        </p:txBody>
      </p:sp>
      <p:sp>
        <p:nvSpPr>
          <p:cNvPr id="27" name="Content Placeholder 2">
            <a:extLst>
              <a:ext uri="{FF2B5EF4-FFF2-40B4-BE49-F238E27FC236}">
                <a16:creationId xmlns:a16="http://schemas.microsoft.com/office/drawing/2014/main" id="{C557BE8A-F0A6-8840-A3AF-64CD6EDA382D}"/>
              </a:ext>
            </a:extLst>
          </p:cNvPr>
          <p:cNvSpPr>
            <a:spLocks noGrp="1"/>
          </p:cNvSpPr>
          <p:nvPr>
            <p:ph idx="18" hasCustomPrompt="1"/>
          </p:nvPr>
        </p:nvSpPr>
        <p:spPr>
          <a:xfrm>
            <a:off x="6100916" y="3315377"/>
            <a:ext cx="2590800" cy="982826"/>
          </a:xfrm>
        </p:spPr>
        <p:txBody>
          <a:bodyPr tIns="0" bIns="0"/>
          <a:lstStyle>
            <a:lvl1pPr algn="ctr">
              <a:spcBef>
                <a:spcPts val="400"/>
              </a:spcBef>
              <a:defRPr sz="1400"/>
            </a:lvl1pPr>
            <a:lvl2pPr>
              <a:defRPr sz="1400"/>
            </a:lvl2pPr>
            <a:lvl3pPr>
              <a:defRPr sz="1400"/>
            </a:lvl3pPr>
            <a:lvl4pPr>
              <a:defRPr sz="1400"/>
            </a:lvl4pPr>
            <a:lvl5pPr>
              <a:defRPr sz="1400"/>
            </a:lvl5pPr>
          </a:lstStyle>
          <a:p>
            <a:pPr lvl="0"/>
            <a:r>
              <a:rPr lang="en-US"/>
              <a:t>Click to edit description body text</a:t>
            </a:r>
          </a:p>
        </p:txBody>
      </p:sp>
      <p:sp>
        <p:nvSpPr>
          <p:cNvPr id="28" name="Picture Placeholder 4">
            <a:extLst>
              <a:ext uri="{FF2B5EF4-FFF2-40B4-BE49-F238E27FC236}">
                <a16:creationId xmlns:a16="http://schemas.microsoft.com/office/drawing/2014/main" id="{57CF03A7-3776-0046-A22D-042BBF0232BE}"/>
              </a:ext>
            </a:extLst>
          </p:cNvPr>
          <p:cNvSpPr>
            <a:spLocks noGrp="1"/>
          </p:cNvSpPr>
          <p:nvPr>
            <p:ph type="pic" sz="quarter" idx="19" hasCustomPrompt="1"/>
          </p:nvPr>
        </p:nvSpPr>
        <p:spPr>
          <a:xfrm>
            <a:off x="4103686" y="1472454"/>
            <a:ext cx="925512" cy="923925"/>
          </a:xfrm>
        </p:spPr>
        <p:txBody>
          <a:bodyPr anchor="ctr"/>
          <a:lstStyle>
            <a:lvl1pPr algn="ctr">
              <a:defRPr sz="1400"/>
            </a:lvl1pPr>
          </a:lstStyle>
          <a:p>
            <a:r>
              <a:rPr lang="en-US"/>
              <a:t>Click to add icon</a:t>
            </a:r>
          </a:p>
        </p:txBody>
      </p:sp>
      <p:sp>
        <p:nvSpPr>
          <p:cNvPr id="29" name="Picture Placeholder 4">
            <a:extLst>
              <a:ext uri="{FF2B5EF4-FFF2-40B4-BE49-F238E27FC236}">
                <a16:creationId xmlns:a16="http://schemas.microsoft.com/office/drawing/2014/main" id="{11024D3B-1DE4-8442-87E5-42BD1675782C}"/>
              </a:ext>
            </a:extLst>
          </p:cNvPr>
          <p:cNvSpPr>
            <a:spLocks noGrp="1"/>
          </p:cNvSpPr>
          <p:nvPr>
            <p:ph type="pic" sz="quarter" idx="20" hasCustomPrompt="1"/>
          </p:nvPr>
        </p:nvSpPr>
        <p:spPr>
          <a:xfrm>
            <a:off x="6915634" y="1472454"/>
            <a:ext cx="925512" cy="923925"/>
          </a:xfrm>
        </p:spPr>
        <p:txBody>
          <a:bodyPr anchor="ctr"/>
          <a:lstStyle>
            <a:lvl1pPr algn="ctr">
              <a:defRPr sz="1400"/>
            </a:lvl1pPr>
          </a:lstStyle>
          <a:p>
            <a:r>
              <a:rPr lang="en-US"/>
              <a:t>Click to add icon</a:t>
            </a:r>
          </a:p>
        </p:txBody>
      </p:sp>
      <p:sp>
        <p:nvSpPr>
          <p:cNvPr id="30" name="Text Placeholder 4">
            <a:extLst>
              <a:ext uri="{FF2B5EF4-FFF2-40B4-BE49-F238E27FC236}">
                <a16:creationId xmlns:a16="http://schemas.microsoft.com/office/drawing/2014/main" id="{611596AE-A55C-134E-A375-2B665412AA0E}"/>
              </a:ext>
            </a:extLst>
          </p:cNvPr>
          <p:cNvSpPr>
            <a:spLocks noGrp="1"/>
          </p:cNvSpPr>
          <p:nvPr>
            <p:ph type="body" sz="quarter" idx="11" hasCustomPrompt="1"/>
          </p:nvPr>
        </p:nvSpPr>
        <p:spPr>
          <a:xfrm>
            <a:off x="457200" y="759564"/>
            <a:ext cx="8229600" cy="231854"/>
          </a:xfrm>
        </p:spPr>
        <p:txBody>
          <a:bodyPr>
            <a:noAutofit/>
          </a:bodyPr>
          <a:lstStyle>
            <a:lvl1pPr>
              <a:defRPr sz="1400"/>
            </a:lvl1pPr>
          </a:lstStyle>
          <a:p>
            <a:pPr lvl="0"/>
            <a:r>
              <a:rPr lang="en-US"/>
              <a:t>Click to edit subtitle (Arial 14 </a:t>
            </a:r>
            <a:r>
              <a:rPr lang="en-US" err="1"/>
              <a:t>pt</a:t>
            </a:r>
            <a:r>
              <a:rPr lang="en-US"/>
              <a:t>, black)</a:t>
            </a:r>
          </a:p>
        </p:txBody>
      </p:sp>
      <p:sp>
        <p:nvSpPr>
          <p:cNvPr id="31" name="Title 1">
            <a:extLst>
              <a:ext uri="{FF2B5EF4-FFF2-40B4-BE49-F238E27FC236}">
                <a16:creationId xmlns:a16="http://schemas.microsoft.com/office/drawing/2014/main" id="{462241CE-4061-C241-8788-E24F0180619B}"/>
              </a:ext>
            </a:extLst>
          </p:cNvPr>
          <p:cNvSpPr>
            <a:spLocks noGrp="1"/>
          </p:cNvSpPr>
          <p:nvPr>
            <p:ph type="title" hasCustomPrompt="1"/>
          </p:nvPr>
        </p:nvSpPr>
        <p:spPr>
          <a:xfrm>
            <a:off x="457200" y="354227"/>
            <a:ext cx="8229600" cy="363882"/>
          </a:xfrm>
        </p:spPr>
        <p:txBody>
          <a:bodyPr tIns="0" bIns="0"/>
          <a:lstStyle/>
          <a:p>
            <a:r>
              <a:rPr lang="en-US"/>
              <a:t>Click to edit header (Arial Bold 20 </a:t>
            </a:r>
            <a:r>
              <a:rPr lang="en-US" err="1"/>
              <a:t>pt</a:t>
            </a:r>
            <a:r>
              <a:rPr lang="en-US"/>
              <a:t>, black)</a:t>
            </a:r>
          </a:p>
        </p:txBody>
      </p:sp>
    </p:spTree>
    <p:extLst>
      <p:ext uri="{BB962C8B-B14F-4D97-AF65-F5344CB8AC3E}">
        <p14:creationId xmlns:p14="http://schemas.microsoft.com/office/powerpoint/2010/main" val="133045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Graysca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Tree>
    <p:extLst>
      <p:ext uri="{BB962C8B-B14F-4D97-AF65-F5344CB8AC3E}">
        <p14:creationId xmlns:p14="http://schemas.microsoft.com/office/powerpoint/2010/main" val="1372765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Half split lef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67268D-0C35-CD40-837F-419B991684A7}"/>
              </a:ext>
            </a:extLst>
          </p:cNvPr>
          <p:cNvSpPr/>
          <p:nvPr userDrawn="1"/>
        </p:nvSpPr>
        <p:spPr>
          <a:xfrm>
            <a:off x="0" y="1"/>
            <a:ext cx="9144000" cy="5143500"/>
          </a:xfrm>
          <a:prstGeom prst="rect">
            <a:avLst/>
          </a:prstGeom>
          <a:gradFill flip="none" rotWithShape="1">
            <a:gsLst>
              <a:gs pos="0">
                <a:schemeClr val="accent1"/>
              </a:gs>
              <a:gs pos="50000">
                <a:schemeClr val="accent4"/>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2" name="Rectangle 1">
            <a:extLst>
              <a:ext uri="{FF2B5EF4-FFF2-40B4-BE49-F238E27FC236}">
                <a16:creationId xmlns:a16="http://schemas.microsoft.com/office/drawing/2014/main" id="{C03015A7-1F07-9146-A81A-7DEBEA814732}"/>
              </a:ext>
            </a:extLst>
          </p:cNvPr>
          <p:cNvSpPr/>
          <p:nvPr userDrawn="1"/>
        </p:nvSpPr>
        <p:spPr>
          <a:xfrm>
            <a:off x="4572000" y="0"/>
            <a:ext cx="4572000" cy="501332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6" name="Text Placeholder 5">
            <a:extLst>
              <a:ext uri="{FF2B5EF4-FFF2-40B4-BE49-F238E27FC236}">
                <a16:creationId xmlns:a16="http://schemas.microsoft.com/office/drawing/2014/main" id="{3F8518EB-3E45-9848-AE3F-D33DC32D4104}"/>
              </a:ext>
            </a:extLst>
          </p:cNvPr>
          <p:cNvSpPr>
            <a:spLocks noGrp="1"/>
          </p:cNvSpPr>
          <p:nvPr>
            <p:ph type="body" sz="quarter" idx="10" hasCustomPrompt="1"/>
          </p:nvPr>
        </p:nvSpPr>
        <p:spPr>
          <a:xfrm>
            <a:off x="457200" y="438149"/>
            <a:ext cx="3695700" cy="1352149"/>
          </a:xfrm>
        </p:spPr>
        <p:txBody>
          <a:bodyPr anchor="b">
            <a:noAutofit/>
          </a:bodyPr>
          <a:lstStyle>
            <a:lvl1pPr>
              <a:defRPr sz="3000" b="1">
                <a:solidFill>
                  <a:schemeClr val="tx2"/>
                </a:solidFill>
              </a:defRPr>
            </a:lvl1pPr>
          </a:lstStyle>
          <a:p>
            <a:pPr lvl="0"/>
            <a:r>
              <a:rPr lang="en-US"/>
              <a:t>Click to edit a large headline (Arial Bold 30 </a:t>
            </a:r>
            <a:r>
              <a:rPr lang="en-US" err="1"/>
              <a:t>pt</a:t>
            </a:r>
            <a:r>
              <a:rPr lang="en-US"/>
              <a:t>, White)</a:t>
            </a:r>
          </a:p>
        </p:txBody>
      </p:sp>
      <p:sp>
        <p:nvSpPr>
          <p:cNvPr id="12" name="Content Placeholder 2">
            <a:extLst>
              <a:ext uri="{FF2B5EF4-FFF2-40B4-BE49-F238E27FC236}">
                <a16:creationId xmlns:a16="http://schemas.microsoft.com/office/drawing/2014/main" id="{45D63E5D-E768-EF49-97AF-F9006627423F}"/>
              </a:ext>
            </a:extLst>
          </p:cNvPr>
          <p:cNvSpPr>
            <a:spLocks noGrp="1"/>
          </p:cNvSpPr>
          <p:nvPr>
            <p:ph idx="11"/>
          </p:nvPr>
        </p:nvSpPr>
        <p:spPr>
          <a:xfrm>
            <a:off x="4696691" y="438149"/>
            <a:ext cx="4000500" cy="3889550"/>
          </a:xfrm>
        </p:spPr>
        <p:txBody>
          <a:bodyPr tIns="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666A6A2-CB16-E946-93D0-76BDB84DE901}"/>
              </a:ext>
            </a:extLst>
          </p:cNvPr>
          <p:cNvSpPr>
            <a:spLocks noGrp="1"/>
          </p:cNvSpPr>
          <p:nvPr>
            <p:ph type="body" sz="quarter" idx="12" hasCustomPrompt="1"/>
          </p:nvPr>
        </p:nvSpPr>
        <p:spPr>
          <a:xfrm>
            <a:off x="457200" y="1838853"/>
            <a:ext cx="3695700" cy="702076"/>
          </a:xfrm>
        </p:spPr>
        <p:txBody>
          <a:bodyPr/>
          <a:lstStyle>
            <a:lvl1pPr>
              <a:defRPr b="1">
                <a:solidFill>
                  <a:schemeClr val="tx2"/>
                </a:solidFill>
              </a:defRPr>
            </a:lvl1pPr>
          </a:lstStyle>
          <a:p>
            <a:pPr lvl="0"/>
            <a:r>
              <a:rPr lang="en-US"/>
              <a:t>Click to edit subtitle</a:t>
            </a:r>
          </a:p>
        </p:txBody>
      </p:sp>
      <p:pic>
        <p:nvPicPr>
          <p:cNvPr id="10" name="Picture 9"/>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8625" y="4534791"/>
            <a:ext cx="749300" cy="366679"/>
          </a:xfrm>
          <a:prstGeom prst="rect">
            <a:avLst/>
          </a:prstGeom>
        </p:spPr>
      </p:pic>
      <p:sp>
        <p:nvSpPr>
          <p:cNvPr id="14" name="TextBox 13">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bg1"/>
                </a:solidFill>
              </a:rPr>
              <a:t>‹#›</a:t>
            </a:fld>
            <a:endParaRPr lang="en-US" sz="1000">
              <a:solidFill>
                <a:schemeClr val="bg1"/>
              </a:solidFill>
            </a:endParaRPr>
          </a:p>
        </p:txBody>
      </p:sp>
      <p:sp>
        <p:nvSpPr>
          <p:cNvPr id="13" name="TextBox 12">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t>© 2024 All rights reserved | For Syneos Health</a:t>
            </a:r>
            <a:r>
              <a:rPr lang="en-US" sz="600" baseline="30000"/>
              <a:t>®</a:t>
            </a:r>
            <a:r>
              <a:rPr lang="en-US" sz="600"/>
              <a:t> use only. </a:t>
            </a:r>
            <a:r>
              <a:rPr lang="en-US" sz="600" kern="1200">
                <a:solidFill>
                  <a:schemeClr val="tx1"/>
                </a:solidFill>
                <a:effectLst/>
                <a:latin typeface="+mn-lt"/>
                <a:ea typeface="+mn-ea"/>
                <a:cs typeface="+mn-cs"/>
              </a:rPr>
              <a:t>Confidential authorized use only.</a:t>
            </a:r>
          </a:p>
        </p:txBody>
      </p:sp>
    </p:spTree>
    <p:extLst>
      <p:ext uri="{BB962C8B-B14F-4D97-AF65-F5344CB8AC3E}">
        <p14:creationId xmlns:p14="http://schemas.microsoft.com/office/powerpoint/2010/main" val="1100217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ull quot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467268D-0C35-CD40-837F-419B991684A7}"/>
              </a:ext>
            </a:extLst>
          </p:cNvPr>
          <p:cNvSpPr/>
          <p:nvPr userDrawn="1"/>
        </p:nvSpPr>
        <p:spPr>
          <a:xfrm>
            <a:off x="0" y="1"/>
            <a:ext cx="9144000" cy="5143500"/>
          </a:xfrm>
          <a:prstGeom prst="rect">
            <a:avLst/>
          </a:prstGeom>
          <a:gradFill flip="none" rotWithShape="1">
            <a:gsLst>
              <a:gs pos="0">
                <a:schemeClr val="accent1"/>
              </a:gs>
              <a:gs pos="50000">
                <a:schemeClr val="accent4"/>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2" name="Rectangle 1">
            <a:extLst>
              <a:ext uri="{FF2B5EF4-FFF2-40B4-BE49-F238E27FC236}">
                <a16:creationId xmlns:a16="http://schemas.microsoft.com/office/drawing/2014/main" id="{C03015A7-1F07-9146-A81A-7DEBEA814732}"/>
              </a:ext>
            </a:extLst>
          </p:cNvPr>
          <p:cNvSpPr/>
          <p:nvPr userDrawn="1"/>
        </p:nvSpPr>
        <p:spPr>
          <a:xfrm>
            <a:off x="0" y="1"/>
            <a:ext cx="9144000" cy="257175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6" name="Text Placeholder 5">
            <a:extLst>
              <a:ext uri="{FF2B5EF4-FFF2-40B4-BE49-F238E27FC236}">
                <a16:creationId xmlns:a16="http://schemas.microsoft.com/office/drawing/2014/main" id="{3F8518EB-3E45-9848-AE3F-D33DC32D4104}"/>
              </a:ext>
            </a:extLst>
          </p:cNvPr>
          <p:cNvSpPr>
            <a:spLocks noGrp="1"/>
          </p:cNvSpPr>
          <p:nvPr>
            <p:ph type="body" sz="quarter" idx="10" hasCustomPrompt="1"/>
          </p:nvPr>
        </p:nvSpPr>
        <p:spPr>
          <a:xfrm>
            <a:off x="1638300" y="1630142"/>
            <a:ext cx="5867400" cy="1865126"/>
          </a:xfrm>
          <a:solidFill>
            <a:schemeClr val="tx2"/>
          </a:solidFill>
        </p:spPr>
        <p:txBody>
          <a:bodyPr lIns="228600" tIns="228600" rIns="228600" bIns="228600" anchor="ctr">
            <a:spAutoFit/>
          </a:bodyPr>
          <a:lstStyle>
            <a:lvl1pPr>
              <a:defRPr sz="2400" b="1">
                <a:solidFill>
                  <a:schemeClr val="tx1"/>
                </a:solidFill>
              </a:defRPr>
            </a:lvl1pPr>
          </a:lstStyle>
          <a:p>
            <a:pPr lvl="0"/>
            <a:r>
              <a:rPr lang="en-US"/>
              <a:t>Click to edit a large quote (Arial Bold </a:t>
            </a:r>
            <a:br>
              <a:rPr lang="en-US"/>
            </a:br>
            <a:r>
              <a:rPr lang="en-US"/>
              <a:t>24 </a:t>
            </a:r>
            <a:r>
              <a:rPr lang="en-US" err="1"/>
              <a:t>pt</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p>
        </p:txBody>
      </p:sp>
      <p:sp>
        <p:nvSpPr>
          <p:cNvPr id="9" name="TextBox 8">
            <a:extLst>
              <a:ext uri="{FF2B5EF4-FFF2-40B4-BE49-F238E27FC236}">
                <a16:creationId xmlns:a16="http://schemas.microsoft.com/office/drawing/2014/main" id="{E87F5176-A02C-534F-A8A6-A1E7DBDF842A}"/>
              </a:ext>
            </a:extLst>
          </p:cNvPr>
          <p:cNvSpPr txBox="1"/>
          <p:nvPr userDrawn="1"/>
        </p:nvSpPr>
        <p:spPr>
          <a:xfrm>
            <a:off x="1249892" y="1687633"/>
            <a:ext cx="549274" cy="1107996"/>
          </a:xfrm>
          <a:prstGeom prst="rect">
            <a:avLst/>
          </a:prstGeom>
          <a:noFill/>
        </p:spPr>
        <p:txBody>
          <a:bodyPr wrap="square" lIns="0" tIns="0" rIns="0" bIns="0" rtlCol="0">
            <a:spAutoFit/>
          </a:bodyPr>
          <a:lstStyle/>
          <a:p>
            <a:pPr algn="l"/>
            <a:r>
              <a:rPr lang="en-US" sz="7200" b="1">
                <a:solidFill>
                  <a:schemeClr val="accent3"/>
                </a:solidFill>
              </a:rPr>
              <a:t>“</a:t>
            </a:r>
          </a:p>
        </p:txBody>
      </p:sp>
      <p:pic>
        <p:nvPicPr>
          <p:cNvPr id="12" name="Picture 11"/>
          <p:cNvPicPr>
            <a:picLocks noChangeAspect="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28625" y="4534791"/>
            <a:ext cx="749300" cy="366679"/>
          </a:xfrm>
          <a:prstGeom prst="rect">
            <a:avLst/>
          </a:prstGeom>
        </p:spPr>
      </p:pic>
      <p:sp>
        <p:nvSpPr>
          <p:cNvPr id="13" name="TextBox 12">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tx2"/>
                </a:solidFill>
              </a:rPr>
              <a:t>‹#›</a:t>
            </a:fld>
            <a:endParaRPr lang="en-US" sz="1000">
              <a:solidFill>
                <a:schemeClr val="tx2"/>
              </a:solidFill>
            </a:endParaRPr>
          </a:p>
        </p:txBody>
      </p:sp>
      <p:sp>
        <p:nvSpPr>
          <p:cNvPr id="10" name="TextBox 9">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solidFill>
                  <a:schemeClr val="tx2"/>
                </a:solidFill>
              </a:rPr>
              <a:t>© 2024 All rights reserved | For Syneos Health</a:t>
            </a:r>
            <a:r>
              <a:rPr lang="en-US" sz="600" baseline="30000">
                <a:solidFill>
                  <a:schemeClr val="tx2"/>
                </a:solidFill>
              </a:rPr>
              <a:t>®</a:t>
            </a:r>
            <a:r>
              <a:rPr lang="en-US" sz="600">
                <a:solidFill>
                  <a:schemeClr val="tx2"/>
                </a:solidFill>
              </a:rPr>
              <a:t> use only. </a:t>
            </a:r>
            <a:r>
              <a:rPr lang="en-US" sz="600" kern="1200">
                <a:solidFill>
                  <a:schemeClr val="tx2"/>
                </a:solidFill>
                <a:effectLst/>
                <a:latin typeface="+mn-lt"/>
                <a:ea typeface="+mn-ea"/>
                <a:cs typeface="+mn-cs"/>
              </a:rPr>
              <a:t>Confidential authorized use only.</a:t>
            </a:r>
          </a:p>
        </p:txBody>
      </p:sp>
    </p:spTree>
    <p:extLst>
      <p:ext uri="{BB962C8B-B14F-4D97-AF65-F5344CB8AC3E}">
        <p14:creationId xmlns:p14="http://schemas.microsoft.com/office/powerpoint/2010/main" val="265258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allout with photo 1">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038F22F-4BD7-414A-9BD5-F35F43D15095}"/>
              </a:ext>
            </a:extLst>
          </p:cNvPr>
          <p:cNvPicPr>
            <a:picLocks noChangeAspect="1"/>
          </p:cNvPicPr>
          <p:nvPr userDrawn="1"/>
        </p:nvPicPr>
        <p:blipFill rotWithShape="1">
          <a:blip r:embed="rId2"/>
          <a:srcRect t="-1" b="50115"/>
          <a:stretch/>
        </p:blipFill>
        <p:spPr>
          <a:xfrm>
            <a:off x="0" y="0"/>
            <a:ext cx="9144000" cy="2565862"/>
          </a:xfrm>
          <a:prstGeom prst="rect">
            <a:avLst/>
          </a:prstGeom>
        </p:spPr>
      </p:pic>
      <p:sp>
        <p:nvSpPr>
          <p:cNvPr id="13" name="Text Placeholder 5">
            <a:extLst>
              <a:ext uri="{FF2B5EF4-FFF2-40B4-BE49-F238E27FC236}">
                <a16:creationId xmlns:a16="http://schemas.microsoft.com/office/drawing/2014/main" id="{B377E50A-76DD-3B4B-B3A3-4CA29262E904}"/>
              </a:ext>
            </a:extLst>
          </p:cNvPr>
          <p:cNvSpPr>
            <a:spLocks noGrp="1"/>
          </p:cNvSpPr>
          <p:nvPr>
            <p:ph type="body" sz="quarter" idx="10" hasCustomPrompt="1"/>
          </p:nvPr>
        </p:nvSpPr>
        <p:spPr>
          <a:xfrm>
            <a:off x="1638300" y="1630142"/>
            <a:ext cx="5867400" cy="1865126"/>
          </a:xfrm>
          <a:solidFill>
            <a:schemeClr val="tx2"/>
          </a:solidFill>
        </p:spPr>
        <p:txBody>
          <a:bodyPr lIns="228600" tIns="228600" rIns="228600" bIns="228600" anchor="ctr">
            <a:spAutoFit/>
          </a:bodyPr>
          <a:lstStyle>
            <a:lvl1pPr>
              <a:defRPr sz="2400" b="1">
                <a:solidFill>
                  <a:schemeClr val="tx1"/>
                </a:solidFill>
              </a:defRPr>
            </a:lvl1pPr>
          </a:lstStyle>
          <a:p>
            <a:pPr lvl="0"/>
            <a:r>
              <a:rPr lang="en-US"/>
              <a:t>Click to edit a large quote (Arial Bold </a:t>
            </a:r>
            <a:br>
              <a:rPr lang="en-US"/>
            </a:br>
            <a:r>
              <a:rPr lang="en-US"/>
              <a:t>24 </a:t>
            </a:r>
            <a:r>
              <a:rPr lang="en-US" err="1"/>
              <a:t>pt</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r>
              <a:rPr lang="en-US" err="1"/>
              <a:t>euismod</a:t>
            </a:r>
            <a:r>
              <a:rPr lang="en-US"/>
              <a:t>.”  </a:t>
            </a:r>
          </a:p>
        </p:txBody>
      </p:sp>
    </p:spTree>
    <p:extLst>
      <p:ext uri="{BB962C8B-B14F-4D97-AF65-F5344CB8AC3E}">
        <p14:creationId xmlns:p14="http://schemas.microsoft.com/office/powerpoint/2010/main" val="26929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allout with photo 2">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8A28F1-53EE-6B4D-B245-34104121957C}"/>
              </a:ext>
            </a:extLst>
          </p:cNvPr>
          <p:cNvPicPr>
            <a:picLocks noChangeAspect="1"/>
          </p:cNvPicPr>
          <p:nvPr userDrawn="1"/>
        </p:nvPicPr>
        <p:blipFill rotWithShape="1">
          <a:blip r:embed="rId2"/>
          <a:srcRect l="41676" r="7130"/>
          <a:stretch/>
        </p:blipFill>
        <p:spPr>
          <a:xfrm>
            <a:off x="4581236" y="401"/>
            <a:ext cx="4562764" cy="5013325"/>
          </a:xfrm>
          <a:prstGeom prst="rect">
            <a:avLst/>
          </a:prstGeom>
        </p:spPr>
      </p:pic>
      <p:sp>
        <p:nvSpPr>
          <p:cNvPr id="11" name="Text Placeholder 5">
            <a:extLst>
              <a:ext uri="{FF2B5EF4-FFF2-40B4-BE49-F238E27FC236}">
                <a16:creationId xmlns:a16="http://schemas.microsoft.com/office/drawing/2014/main" id="{1B74F956-5998-BA4F-A771-E8572BB8991D}"/>
              </a:ext>
            </a:extLst>
          </p:cNvPr>
          <p:cNvSpPr>
            <a:spLocks noGrp="1"/>
          </p:cNvSpPr>
          <p:nvPr>
            <p:ph type="body" sz="quarter" idx="11" hasCustomPrompt="1"/>
          </p:nvPr>
        </p:nvSpPr>
        <p:spPr>
          <a:xfrm>
            <a:off x="220336" y="1565873"/>
            <a:ext cx="5452905" cy="1865126"/>
          </a:xfrm>
          <a:solidFill>
            <a:schemeClr val="tx2"/>
          </a:solidFill>
        </p:spPr>
        <p:txBody>
          <a:bodyPr wrap="square" lIns="228600" tIns="228600" rIns="228600" bIns="228600" anchor="ctr">
            <a:spAutoFit/>
          </a:bodyPr>
          <a:lstStyle>
            <a:lvl1pPr>
              <a:defRPr sz="2400" b="1">
                <a:solidFill>
                  <a:schemeClr val="tx1"/>
                </a:solidFill>
              </a:defRPr>
            </a:lvl1pPr>
          </a:lstStyle>
          <a:p>
            <a:pPr lvl="0"/>
            <a:r>
              <a:rPr lang="en-US"/>
              <a:t>Click to edit a large quote (Arial Bold 24 </a:t>
            </a:r>
            <a:r>
              <a:rPr lang="en-US" err="1"/>
              <a:t>pt</a:t>
            </a:r>
            <a:r>
              <a:rPr lang="en-US"/>
              <a:t>). Lorem ipsum dolor sit </a:t>
            </a:r>
            <a:r>
              <a:rPr lang="en-US" err="1"/>
              <a:t>amet</a:t>
            </a:r>
            <a:r>
              <a:rPr lang="en-US"/>
              <a:t>, </a:t>
            </a:r>
            <a:r>
              <a:rPr lang="en-US" err="1"/>
              <a:t>consectetuer</a:t>
            </a:r>
            <a:r>
              <a:rPr lang="en-US"/>
              <a:t> </a:t>
            </a:r>
            <a:r>
              <a:rPr lang="en-US" err="1"/>
              <a:t>adipiscing</a:t>
            </a:r>
            <a:r>
              <a:rPr lang="en-US"/>
              <a:t> </a:t>
            </a:r>
            <a:r>
              <a:rPr lang="en-US" err="1"/>
              <a:t>elit</a:t>
            </a:r>
            <a:r>
              <a:rPr lang="en-US"/>
              <a:t>, </a:t>
            </a:r>
            <a:r>
              <a:rPr lang="en-US" err="1"/>
              <a:t>sed</a:t>
            </a:r>
            <a:r>
              <a:rPr lang="en-US"/>
              <a:t> </a:t>
            </a:r>
            <a:r>
              <a:rPr lang="en-US" err="1"/>
              <a:t>diam</a:t>
            </a:r>
            <a:r>
              <a:rPr lang="en-US"/>
              <a:t> </a:t>
            </a:r>
            <a:r>
              <a:rPr lang="en-US" err="1"/>
              <a:t>nonummy</a:t>
            </a:r>
            <a:r>
              <a:rPr lang="en-US"/>
              <a:t> </a:t>
            </a:r>
            <a:r>
              <a:rPr lang="en-US" err="1"/>
              <a:t>nibh</a:t>
            </a:r>
            <a:r>
              <a:rPr lang="en-US"/>
              <a:t>.”  </a:t>
            </a:r>
          </a:p>
        </p:txBody>
      </p:sp>
      <p:sp>
        <p:nvSpPr>
          <p:cNvPr id="8" name="Rectangle 7"/>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9" name="TextBox 8">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tx2"/>
                </a:solidFill>
              </a:rPr>
              <a:t>‹#›</a:t>
            </a:fld>
            <a:endParaRPr lang="en-US" sz="1000">
              <a:solidFill>
                <a:schemeClr val="tx2"/>
              </a:solidFill>
            </a:endParaRPr>
          </a:p>
        </p:txBody>
      </p:sp>
      <p:sp>
        <p:nvSpPr>
          <p:cNvPr id="7" name="TextBox 6">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solidFill>
                  <a:schemeClr val="tx2"/>
                </a:solidFill>
              </a:rPr>
              <a:t>© 2024 All rights reserved | For Syneos Health</a:t>
            </a:r>
            <a:r>
              <a:rPr lang="en-US" sz="600" baseline="30000">
                <a:solidFill>
                  <a:schemeClr val="tx2"/>
                </a:solidFill>
              </a:rPr>
              <a:t>®</a:t>
            </a:r>
            <a:r>
              <a:rPr lang="en-US" sz="600">
                <a:solidFill>
                  <a:schemeClr val="tx2"/>
                </a:solidFill>
              </a:rPr>
              <a:t> use only. </a:t>
            </a:r>
            <a:r>
              <a:rPr lang="en-US" sz="600" kern="1200">
                <a:solidFill>
                  <a:schemeClr val="tx2"/>
                </a:solidFill>
                <a:effectLst/>
                <a:latin typeface="+mn-lt"/>
                <a:ea typeface="+mn-ea"/>
                <a:cs typeface="+mn-cs"/>
              </a:rPr>
              <a:t>Confidential authorized use only.</a:t>
            </a:r>
          </a:p>
        </p:txBody>
      </p:sp>
    </p:spTree>
    <p:extLst>
      <p:ext uri="{BB962C8B-B14F-4D97-AF65-F5344CB8AC3E}">
        <p14:creationId xmlns:p14="http://schemas.microsoft.com/office/powerpoint/2010/main" val="424193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Exec letter/thank you not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461648"/>
            <a:ext cx="2351443" cy="2000197"/>
          </a:xfrm>
        </p:spPr>
        <p:txBody>
          <a:bodyPr tIns="0" bIns="0"/>
          <a:lstStyle/>
          <a:p>
            <a:r>
              <a:rPr lang="en-US"/>
              <a:t>Click to edit header (Arial Bold 20 </a:t>
            </a:r>
            <a:r>
              <a:rPr lang="en-US" err="1"/>
              <a:t>pt</a:t>
            </a:r>
            <a:r>
              <a:rPr lang="en-US"/>
              <a:t>, black)</a:t>
            </a:r>
          </a:p>
        </p:txBody>
      </p:sp>
      <p:sp>
        <p:nvSpPr>
          <p:cNvPr id="3" name="Content Placeholder 2"/>
          <p:cNvSpPr>
            <a:spLocks noGrp="1"/>
          </p:cNvSpPr>
          <p:nvPr>
            <p:ph idx="1" hasCustomPrompt="1"/>
          </p:nvPr>
        </p:nvSpPr>
        <p:spPr>
          <a:xfrm>
            <a:off x="3276600" y="438150"/>
            <a:ext cx="5410200" cy="3889549"/>
          </a:xfrm>
        </p:spPr>
        <p:txBody>
          <a:bodyPr tIns="0" bIns="0"/>
          <a:lstStyle/>
          <a:p>
            <a:pPr lvl="0"/>
            <a:r>
              <a:rPr lang="en-US"/>
              <a:t>Click to edit Executive letter or thank you note</a:t>
            </a:r>
          </a:p>
        </p:txBody>
      </p:sp>
      <p:cxnSp>
        <p:nvCxnSpPr>
          <p:cNvPr id="9" name="Straight Connector 8">
            <a:extLst>
              <a:ext uri="{FF2B5EF4-FFF2-40B4-BE49-F238E27FC236}">
                <a16:creationId xmlns:a16="http://schemas.microsoft.com/office/drawing/2014/main" id="{0DE28399-29DC-804D-A2F4-95C7B06E8EC0}"/>
              </a:ext>
            </a:extLst>
          </p:cNvPr>
          <p:cNvCxnSpPr>
            <a:cxnSpLocks/>
          </p:cNvCxnSpPr>
          <p:nvPr userDrawn="1"/>
        </p:nvCxnSpPr>
        <p:spPr>
          <a:xfrm>
            <a:off x="3042621" y="461648"/>
            <a:ext cx="0" cy="3866051"/>
          </a:xfrm>
          <a:prstGeom prst="line">
            <a:avLst/>
          </a:prstGeom>
          <a:noFill/>
          <a:ln w="25400" cap="flat" cmpd="sng" algn="ctr">
            <a:solidFill>
              <a:srgbClr val="FF9E1B"/>
            </a:solidFill>
            <a:prstDash val="solid"/>
          </a:ln>
          <a:effectLst/>
        </p:spPr>
      </p:cxnSp>
      <p:sp>
        <p:nvSpPr>
          <p:cNvPr id="12" name="Rectangle 11"/>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956216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Clos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45BB6657-53C4-E34B-AB25-AF1EF229CFEC}"/>
              </a:ext>
            </a:extLst>
          </p:cNvPr>
          <p:cNvSpPr/>
          <p:nvPr userDrawn="1"/>
        </p:nvSpPr>
        <p:spPr>
          <a:xfrm>
            <a:off x="0" y="2346036"/>
            <a:ext cx="5588000" cy="27974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4" name="TextBox 3">
            <a:extLst>
              <a:ext uri="{FF2B5EF4-FFF2-40B4-BE49-F238E27FC236}">
                <a16:creationId xmlns:a16="http://schemas.microsoft.com/office/drawing/2014/main" id="{046ED4D3-C826-9846-BC33-CB5D1E9A151B}"/>
              </a:ext>
            </a:extLst>
          </p:cNvPr>
          <p:cNvSpPr txBox="1"/>
          <p:nvPr userDrawn="1"/>
        </p:nvSpPr>
        <p:spPr>
          <a:xfrm>
            <a:off x="457200" y="2571750"/>
            <a:ext cx="4383741" cy="923330"/>
          </a:xfrm>
          <a:prstGeom prst="rect">
            <a:avLst/>
          </a:prstGeom>
          <a:noFill/>
        </p:spPr>
        <p:txBody>
          <a:bodyPr wrap="square" lIns="0" tIns="0" rIns="0" bIns="0" rtlCol="0">
            <a:spAutoFit/>
          </a:bodyPr>
          <a:lstStyle/>
          <a:p>
            <a:pPr algn="l"/>
            <a:r>
              <a:rPr lang="en-US" sz="3000" b="1"/>
              <a:t>Shortening the Distance from Lab to Life</a:t>
            </a:r>
            <a:r>
              <a:rPr lang="en-US" sz="3000" b="1" baseline="30000"/>
              <a:t>®</a:t>
            </a:r>
            <a:r>
              <a:rPr lang="en-US" sz="3000" b="1"/>
              <a:t>.</a:t>
            </a:r>
          </a:p>
        </p:txBody>
      </p:sp>
      <p:cxnSp>
        <p:nvCxnSpPr>
          <p:cNvPr id="6" name="Straight Connector 5">
            <a:extLst>
              <a:ext uri="{FF2B5EF4-FFF2-40B4-BE49-F238E27FC236}">
                <a16:creationId xmlns:a16="http://schemas.microsoft.com/office/drawing/2014/main" id="{175DDC9E-238F-9640-9199-7FEFC890811E}"/>
              </a:ext>
            </a:extLst>
          </p:cNvPr>
          <p:cNvCxnSpPr>
            <a:cxnSpLocks/>
          </p:cNvCxnSpPr>
          <p:nvPr userDrawn="1"/>
        </p:nvCxnSpPr>
        <p:spPr>
          <a:xfrm>
            <a:off x="457200" y="3646842"/>
            <a:ext cx="438374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4504" y="4088782"/>
            <a:ext cx="1280160" cy="626461"/>
          </a:xfrm>
          <a:prstGeom prst="rect">
            <a:avLst/>
          </a:prstGeom>
        </p:spPr>
      </p:pic>
    </p:spTree>
    <p:extLst>
      <p:ext uri="{BB962C8B-B14F-4D97-AF65-F5344CB8AC3E}">
        <p14:creationId xmlns:p14="http://schemas.microsoft.com/office/powerpoint/2010/main" val="3055433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Closing with contacts">
    <p:bg>
      <p:bgPr>
        <a:gradFill>
          <a:gsLst>
            <a:gs pos="0">
              <a:schemeClr val="accent1"/>
            </a:gs>
            <a:gs pos="50000">
              <a:schemeClr val="accent4"/>
            </a:gs>
            <a:gs pos="100000">
              <a:schemeClr val="accent3"/>
            </a:gs>
          </a:gsLst>
          <a:lin ang="10800000" scaled="1"/>
        </a:gra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AEFB28C-6E92-4C4B-9A73-70FA6416DDE0}"/>
              </a:ext>
            </a:extLst>
          </p:cNvPr>
          <p:cNvSpPr/>
          <p:nvPr userDrawn="1"/>
        </p:nvSpPr>
        <p:spPr>
          <a:xfrm>
            <a:off x="0" y="2345167"/>
            <a:ext cx="5583219" cy="2798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4" name="TextBox 3">
            <a:extLst>
              <a:ext uri="{FF2B5EF4-FFF2-40B4-BE49-F238E27FC236}">
                <a16:creationId xmlns:a16="http://schemas.microsoft.com/office/drawing/2014/main" id="{046ED4D3-C826-9846-BC33-CB5D1E9A151B}"/>
              </a:ext>
            </a:extLst>
          </p:cNvPr>
          <p:cNvSpPr txBox="1"/>
          <p:nvPr userDrawn="1"/>
        </p:nvSpPr>
        <p:spPr>
          <a:xfrm>
            <a:off x="457200" y="2571750"/>
            <a:ext cx="4383741" cy="923330"/>
          </a:xfrm>
          <a:prstGeom prst="rect">
            <a:avLst/>
          </a:prstGeom>
          <a:noFill/>
        </p:spPr>
        <p:txBody>
          <a:bodyPr wrap="square" lIns="0" tIns="0" rIns="0" bIns="0" rtlCol="0">
            <a:spAutoFit/>
          </a:bodyPr>
          <a:lstStyle/>
          <a:p>
            <a:pPr algn="l"/>
            <a:r>
              <a:rPr lang="en-US" sz="3000" b="1"/>
              <a:t>Shortening the Distance from Lab to Life</a:t>
            </a:r>
            <a:r>
              <a:rPr lang="en-US" sz="3000" b="1" baseline="30000"/>
              <a:t>®</a:t>
            </a:r>
            <a:r>
              <a:rPr lang="en-US" sz="3000" b="1"/>
              <a:t>.</a:t>
            </a:r>
          </a:p>
        </p:txBody>
      </p:sp>
      <p:cxnSp>
        <p:nvCxnSpPr>
          <p:cNvPr id="6" name="Straight Connector 5">
            <a:extLst>
              <a:ext uri="{FF2B5EF4-FFF2-40B4-BE49-F238E27FC236}">
                <a16:creationId xmlns:a16="http://schemas.microsoft.com/office/drawing/2014/main" id="{175DDC9E-238F-9640-9199-7FEFC890811E}"/>
              </a:ext>
            </a:extLst>
          </p:cNvPr>
          <p:cNvCxnSpPr>
            <a:cxnSpLocks/>
          </p:cNvCxnSpPr>
          <p:nvPr userDrawn="1"/>
        </p:nvCxnSpPr>
        <p:spPr>
          <a:xfrm>
            <a:off x="457200" y="3646842"/>
            <a:ext cx="4383741"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40C21CA-6021-DA46-A7C4-7815AE808887}"/>
              </a:ext>
            </a:extLst>
          </p:cNvPr>
          <p:cNvSpPr>
            <a:spLocks noGrp="1"/>
          </p:cNvSpPr>
          <p:nvPr>
            <p:ph type="body" sz="quarter" idx="10" hasCustomPrompt="1"/>
          </p:nvPr>
        </p:nvSpPr>
        <p:spPr>
          <a:xfrm>
            <a:off x="6096000" y="626638"/>
            <a:ext cx="2603500" cy="712637"/>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sp>
        <p:nvSpPr>
          <p:cNvPr id="8" name="Text Placeholder 6">
            <a:extLst>
              <a:ext uri="{FF2B5EF4-FFF2-40B4-BE49-F238E27FC236}">
                <a16:creationId xmlns:a16="http://schemas.microsoft.com/office/drawing/2014/main" id="{3C2129F6-6C02-DF4E-B2A9-1B2F77BB997D}"/>
              </a:ext>
            </a:extLst>
          </p:cNvPr>
          <p:cNvSpPr>
            <a:spLocks noGrp="1"/>
          </p:cNvSpPr>
          <p:nvPr>
            <p:ph type="body" sz="quarter" idx="11" hasCustomPrompt="1"/>
          </p:nvPr>
        </p:nvSpPr>
        <p:spPr>
          <a:xfrm>
            <a:off x="6096000" y="1734152"/>
            <a:ext cx="2603500" cy="754473"/>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sp>
        <p:nvSpPr>
          <p:cNvPr id="9" name="Text Placeholder 6">
            <a:extLst>
              <a:ext uri="{FF2B5EF4-FFF2-40B4-BE49-F238E27FC236}">
                <a16:creationId xmlns:a16="http://schemas.microsoft.com/office/drawing/2014/main" id="{0A265F4F-1223-CC4E-8F60-F88319FF4913}"/>
              </a:ext>
            </a:extLst>
          </p:cNvPr>
          <p:cNvSpPr>
            <a:spLocks noGrp="1"/>
          </p:cNvSpPr>
          <p:nvPr>
            <p:ph type="body" sz="quarter" idx="12" hasCustomPrompt="1"/>
          </p:nvPr>
        </p:nvSpPr>
        <p:spPr>
          <a:xfrm>
            <a:off x="6096000" y="2841666"/>
            <a:ext cx="2603500" cy="722051"/>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sp>
        <p:nvSpPr>
          <p:cNvPr id="10" name="Text Placeholder 6">
            <a:extLst>
              <a:ext uri="{FF2B5EF4-FFF2-40B4-BE49-F238E27FC236}">
                <a16:creationId xmlns:a16="http://schemas.microsoft.com/office/drawing/2014/main" id="{AE43FCE1-716D-DC4C-9633-1A1A974A332C}"/>
              </a:ext>
            </a:extLst>
          </p:cNvPr>
          <p:cNvSpPr>
            <a:spLocks noGrp="1"/>
          </p:cNvSpPr>
          <p:nvPr>
            <p:ph type="body" sz="quarter" idx="13" hasCustomPrompt="1"/>
          </p:nvPr>
        </p:nvSpPr>
        <p:spPr>
          <a:xfrm>
            <a:off x="6096000" y="3949181"/>
            <a:ext cx="2603500" cy="761367"/>
          </a:xfrm>
        </p:spPr>
        <p:txBody>
          <a:bodyPr>
            <a:noAutofit/>
          </a:bodyPr>
          <a:lstStyle>
            <a:lvl1pPr>
              <a:lnSpc>
                <a:spcPct val="100000"/>
              </a:lnSpc>
              <a:spcBef>
                <a:spcPts val="0"/>
              </a:spcBef>
              <a:defRPr sz="1100" b="0">
                <a:solidFill>
                  <a:schemeClr val="tx2"/>
                </a:solidFill>
              </a:defRPr>
            </a:lvl1pPr>
          </a:lstStyle>
          <a:p>
            <a:pPr lvl="0"/>
            <a:r>
              <a:rPr lang="en-US" err="1"/>
              <a:t>Firstname</a:t>
            </a:r>
            <a:r>
              <a:rPr lang="en-US"/>
              <a:t> </a:t>
            </a:r>
            <a:r>
              <a:rPr lang="en-US" err="1"/>
              <a:t>Lastname</a:t>
            </a:r>
            <a:br>
              <a:rPr lang="en-US"/>
            </a:br>
            <a:r>
              <a:rPr lang="en-US"/>
              <a:t>Title</a:t>
            </a:r>
            <a:br>
              <a:rPr lang="en-US"/>
            </a:br>
            <a:r>
              <a:rPr lang="en-US" err="1"/>
              <a:t>firstname.lastname@syneoshealth.com</a:t>
            </a:r>
            <a:br>
              <a:rPr lang="en-US"/>
            </a:br>
            <a:r>
              <a:rPr lang="en-US"/>
              <a:t>+1 234 567 8901</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4504" y="4088782"/>
            <a:ext cx="1280160" cy="626461"/>
          </a:xfrm>
          <a:prstGeom prst="rect">
            <a:avLst/>
          </a:prstGeom>
        </p:spPr>
      </p:pic>
    </p:spTree>
    <p:extLst>
      <p:ext uri="{BB962C8B-B14F-4D97-AF65-F5344CB8AC3E}">
        <p14:creationId xmlns:p14="http://schemas.microsoft.com/office/powerpoint/2010/main" val="200145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C96E4-49EB-F828-365E-46F6EF66D2E2}"/>
              </a:ext>
            </a:extLst>
          </p:cNvPr>
          <p:cNvSpPr>
            <a:spLocks noGrp="1"/>
          </p:cNvSpPr>
          <p:nvPr>
            <p:ph type="ctrTitle"/>
          </p:nvPr>
        </p:nvSpPr>
        <p:spPr>
          <a:xfrm>
            <a:off x="1143000" y="841375"/>
            <a:ext cx="6858000" cy="17907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7268BA4-8C25-7B80-F46F-7E8917A52C3F}"/>
              </a:ext>
            </a:extLst>
          </p:cNvPr>
          <p:cNvSpPr>
            <a:spLocks noGrp="1"/>
          </p:cNvSpPr>
          <p:nvPr>
            <p:ph type="subTitle" idx="1"/>
          </p:nvPr>
        </p:nvSpPr>
        <p:spPr>
          <a:xfrm>
            <a:off x="1143000" y="2701925"/>
            <a:ext cx="6858000" cy="1241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F77F11-A211-D8C2-DF97-6548647CCC3D}"/>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5" name="Footer Placeholder 4">
            <a:extLst>
              <a:ext uri="{FF2B5EF4-FFF2-40B4-BE49-F238E27FC236}">
                <a16:creationId xmlns:a16="http://schemas.microsoft.com/office/drawing/2014/main" id="{E3A0F737-93C0-8C2C-2CAD-846AAE6B3C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8196D2-72ED-DE5E-0E1A-E6759B094170}"/>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452949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AA92D-FF77-95E0-B4BA-282255BBAA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8B185DB-8A7E-6757-1373-08C256C1F44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F1F273-20A2-874C-463F-AE2079D6C1E0}"/>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5" name="Footer Placeholder 4">
            <a:extLst>
              <a:ext uri="{FF2B5EF4-FFF2-40B4-BE49-F238E27FC236}">
                <a16:creationId xmlns:a16="http://schemas.microsoft.com/office/drawing/2014/main" id="{B97335CB-BA3A-5B6A-EFF1-6BED032F1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5C2496B-FAD4-08AA-4767-8197204D27E2}"/>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309882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78D4A-2E21-7BAA-359D-EBD1EE425B44}"/>
              </a:ext>
            </a:extLst>
          </p:cNvPr>
          <p:cNvSpPr>
            <a:spLocks noGrp="1"/>
          </p:cNvSpPr>
          <p:nvPr>
            <p:ph type="title"/>
          </p:nvPr>
        </p:nvSpPr>
        <p:spPr>
          <a:xfrm>
            <a:off x="623888" y="1282700"/>
            <a:ext cx="7886700" cy="2139950"/>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6E5ADD0-3FF7-3A3A-A237-E80A08A90ACE}"/>
              </a:ext>
            </a:extLst>
          </p:cNvPr>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08CA43B-E8D7-D35D-1D52-80EBEA9627AC}"/>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5" name="Footer Placeholder 4">
            <a:extLst>
              <a:ext uri="{FF2B5EF4-FFF2-40B4-BE49-F238E27FC236}">
                <a16:creationId xmlns:a16="http://schemas.microsoft.com/office/drawing/2014/main" id="{B25D7B25-A589-4563-4ED3-DDFCE0B414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09F544E-19C5-3CD8-C84F-96A793703CCC}"/>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1420845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Red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E0A54E-ED64-9D4B-846D-204AB067272F}"/>
              </a:ext>
            </a:extLst>
          </p:cNvPr>
          <p:cNvSpPr/>
          <p:nvPr userDrawn="1"/>
        </p:nvSpPr>
        <p:spPr>
          <a:xfrm>
            <a:off x="0" y="297924"/>
            <a:ext cx="1866900" cy="838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sp>
        <p:nvSpPr>
          <p:cNvPr id="2" name="Title 1"/>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3" name="Subtitle 2"/>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Tree>
    <p:extLst>
      <p:ext uri="{BB962C8B-B14F-4D97-AF65-F5344CB8AC3E}">
        <p14:creationId xmlns:p14="http://schemas.microsoft.com/office/powerpoint/2010/main" val="1262874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588923-9992-532B-F78B-61C7019F6C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2C0E947-736E-ACDD-2CC2-8926EE5D49DA}"/>
              </a:ext>
            </a:extLst>
          </p:cNvPr>
          <p:cNvSpPr>
            <a:spLocks noGrp="1"/>
          </p:cNvSpPr>
          <p:nvPr>
            <p:ph sz="half" idx="1"/>
          </p:nvPr>
        </p:nvSpPr>
        <p:spPr>
          <a:xfrm>
            <a:off x="62865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88B1333-91C2-11AB-138E-116CF7C25224}"/>
              </a:ext>
            </a:extLst>
          </p:cNvPr>
          <p:cNvSpPr>
            <a:spLocks noGrp="1"/>
          </p:cNvSpPr>
          <p:nvPr>
            <p:ph sz="half" idx="2"/>
          </p:nvPr>
        </p:nvSpPr>
        <p:spPr>
          <a:xfrm>
            <a:off x="4648200" y="1370013"/>
            <a:ext cx="3867150" cy="3262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1904635-FC7A-2018-AED8-06D0FEAF675A}"/>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6" name="Footer Placeholder 5">
            <a:extLst>
              <a:ext uri="{FF2B5EF4-FFF2-40B4-BE49-F238E27FC236}">
                <a16:creationId xmlns:a16="http://schemas.microsoft.com/office/drawing/2014/main" id="{0340AFFA-E36F-DFB6-1E9C-AE26C45C126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DD5411A-9144-30BC-6078-1F775EA55AC6}"/>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1277862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C2BDC2-C70A-B118-405D-996181BCAD5F}"/>
              </a:ext>
            </a:extLst>
          </p:cNvPr>
          <p:cNvSpPr>
            <a:spLocks noGrp="1"/>
          </p:cNvSpPr>
          <p:nvPr>
            <p:ph type="title"/>
          </p:nvPr>
        </p:nvSpPr>
        <p:spPr>
          <a:xfrm>
            <a:off x="630238" y="274638"/>
            <a:ext cx="7886700" cy="9937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810C6D8D-B7FA-1B6A-0376-0ADCF0099B81}"/>
              </a:ext>
            </a:extLst>
          </p:cNvPr>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BF3CED-9E94-5A5F-95C8-92BBBE9155B0}"/>
              </a:ext>
            </a:extLst>
          </p:cNvPr>
          <p:cNvSpPr>
            <a:spLocks noGrp="1"/>
          </p:cNvSpPr>
          <p:nvPr>
            <p:ph sz="half" idx="2"/>
          </p:nvPr>
        </p:nvSpPr>
        <p:spPr>
          <a:xfrm>
            <a:off x="630238" y="1879600"/>
            <a:ext cx="3868737"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89C5259-0414-CE76-1AD1-B64DA513D25E}"/>
              </a:ext>
            </a:extLst>
          </p:cNvPr>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BF15E19-1791-108C-20EF-D50E06B1C373}"/>
              </a:ext>
            </a:extLst>
          </p:cNvPr>
          <p:cNvSpPr>
            <a:spLocks noGrp="1"/>
          </p:cNvSpPr>
          <p:nvPr>
            <p:ph sz="quarter" idx="4"/>
          </p:nvPr>
        </p:nvSpPr>
        <p:spPr>
          <a:xfrm>
            <a:off x="4629150" y="1879600"/>
            <a:ext cx="3887788" cy="27622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2F226E-484D-3240-5880-2FB26D0DFE17}"/>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8" name="Footer Placeholder 7">
            <a:extLst>
              <a:ext uri="{FF2B5EF4-FFF2-40B4-BE49-F238E27FC236}">
                <a16:creationId xmlns:a16="http://schemas.microsoft.com/office/drawing/2014/main" id="{569E33F7-54C9-2289-D487-B4193BF868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253AD6D-C5DD-9F1A-2231-FE3AFBE5CB34}"/>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4108029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0AB6A3-3F04-0173-00D7-6BE56AF7AE1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40A3C96-C261-AF1B-9716-ED22E069E6F3}"/>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4" name="Footer Placeholder 3">
            <a:extLst>
              <a:ext uri="{FF2B5EF4-FFF2-40B4-BE49-F238E27FC236}">
                <a16:creationId xmlns:a16="http://schemas.microsoft.com/office/drawing/2014/main" id="{088CDB5B-148A-CFF4-BC89-100486FE889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D89B6CC-0070-CA76-FCF2-110408065B12}"/>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707420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5D02FD0-6C45-CC9E-AA60-2834383B2BA5}"/>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3" name="Footer Placeholder 2">
            <a:extLst>
              <a:ext uri="{FF2B5EF4-FFF2-40B4-BE49-F238E27FC236}">
                <a16:creationId xmlns:a16="http://schemas.microsoft.com/office/drawing/2014/main" id="{BABEB01E-710B-B314-7087-84E4092DA8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99113EA-7A0D-AEC5-8519-13E0BBA65EFF}"/>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956764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EE657-C50A-BA8F-7284-21A686544096}"/>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ADED2F6-5028-1D4F-D7D1-6C0AEB9F4EA2}"/>
              </a:ext>
            </a:extLst>
          </p:cNvPr>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4B84D85-B7DA-BAD1-886B-B575FD9C0BED}"/>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A82432-2441-1814-C283-FA17888BDD9D}"/>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6" name="Footer Placeholder 5">
            <a:extLst>
              <a:ext uri="{FF2B5EF4-FFF2-40B4-BE49-F238E27FC236}">
                <a16:creationId xmlns:a16="http://schemas.microsoft.com/office/drawing/2014/main" id="{E91EACC4-3CFA-A042-A06A-0EDADA4207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8394C3B-4033-60EA-FE04-65367B9A7219}"/>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249269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AC02-4123-D28C-D1C1-44707DB3E747}"/>
              </a:ext>
            </a:extLst>
          </p:cNvPr>
          <p:cNvSpPr>
            <a:spLocks noGrp="1"/>
          </p:cNvSpPr>
          <p:nvPr>
            <p:ph type="title"/>
          </p:nvPr>
        </p:nvSpPr>
        <p:spPr>
          <a:xfrm>
            <a:off x="630238" y="342900"/>
            <a:ext cx="2949575" cy="120015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A2DA1F-5943-88CC-608E-5F1499A83F7A}"/>
              </a:ext>
            </a:extLst>
          </p:cNvPr>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2B1247-9374-1111-0E42-8FC812CA4523}"/>
              </a:ext>
            </a:extLst>
          </p:cNvPr>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973C9BC-1CC8-6031-89A1-1C08FB23A26C}"/>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6" name="Footer Placeholder 5">
            <a:extLst>
              <a:ext uri="{FF2B5EF4-FFF2-40B4-BE49-F238E27FC236}">
                <a16:creationId xmlns:a16="http://schemas.microsoft.com/office/drawing/2014/main" id="{808FD7E7-4F22-2817-E9C6-B1DB4F278D0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28C4006-7F6E-0AE9-39E6-5616A99BDF3C}"/>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071137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6B0F83-B6BC-42A8-7117-5D46B5D4605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6BA47D-EEA4-3A39-4C05-07262AF5ABC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89F079-ED72-EF15-36DB-3835B370AAED}"/>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5" name="Footer Placeholder 4">
            <a:extLst>
              <a:ext uri="{FF2B5EF4-FFF2-40B4-BE49-F238E27FC236}">
                <a16:creationId xmlns:a16="http://schemas.microsoft.com/office/drawing/2014/main" id="{BF1CCAA4-5E17-DB1F-2308-831B49CFF8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034711-E591-F652-8BE8-81D62330E14F}"/>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2944935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2EF0245-7EA8-52A4-D530-6BB6318E48C3}"/>
              </a:ext>
            </a:extLst>
          </p:cNvPr>
          <p:cNvSpPr>
            <a:spLocks noGrp="1"/>
          </p:cNvSpPr>
          <p:nvPr>
            <p:ph type="title" orient="vert"/>
          </p:nvPr>
        </p:nvSpPr>
        <p:spPr>
          <a:xfrm>
            <a:off x="6543675" y="274638"/>
            <a:ext cx="1971675" cy="435768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F79F3F-5152-67FD-E59E-52F65691268A}"/>
              </a:ext>
            </a:extLst>
          </p:cNvPr>
          <p:cNvSpPr>
            <a:spLocks noGrp="1"/>
          </p:cNvSpPr>
          <p:nvPr>
            <p:ph type="body" orient="vert" idx="1"/>
          </p:nvPr>
        </p:nvSpPr>
        <p:spPr>
          <a:xfrm>
            <a:off x="628650" y="274638"/>
            <a:ext cx="5762625" cy="435768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1BB41D-D1BB-1E3F-0471-1C4E499C997B}"/>
              </a:ext>
            </a:extLst>
          </p:cNvPr>
          <p:cNvSpPr>
            <a:spLocks noGrp="1"/>
          </p:cNvSpPr>
          <p:nvPr>
            <p:ph type="dt" sz="half" idx="10"/>
          </p:nvPr>
        </p:nvSpPr>
        <p:spPr/>
        <p:txBody>
          <a:bodyPr/>
          <a:lstStyle/>
          <a:p>
            <a:fld id="{4868798A-619D-48EF-904A-580F847A9483}" type="datetimeFigureOut">
              <a:rPr lang="en-US" smtClean="0"/>
              <a:t>2/20/2026</a:t>
            </a:fld>
            <a:endParaRPr lang="en-US"/>
          </a:p>
        </p:txBody>
      </p:sp>
      <p:sp>
        <p:nvSpPr>
          <p:cNvPr id="5" name="Footer Placeholder 4">
            <a:extLst>
              <a:ext uri="{FF2B5EF4-FFF2-40B4-BE49-F238E27FC236}">
                <a16:creationId xmlns:a16="http://schemas.microsoft.com/office/drawing/2014/main" id="{26FC828F-C65B-3C93-AFFF-3F8D0C2714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E3B5DD-5348-8476-69A4-36C6C3222AA9}"/>
              </a:ext>
            </a:extLst>
          </p:cNvPr>
          <p:cNvSpPr>
            <a:spLocks noGrp="1"/>
          </p:cNvSpPr>
          <p:nvPr>
            <p:ph type="sldNum" sz="quarter" idx="12"/>
          </p:nvPr>
        </p:nvSpPr>
        <p:spPr/>
        <p:txBody>
          <a:bodyPr/>
          <a:lstStyle/>
          <a:p>
            <a:fld id="{46D9606E-E1F1-4CB7-969D-E4C25E2FB49F}" type="slidenum">
              <a:rPr lang="en-US" smtClean="0"/>
              <a:t>‹#›</a:t>
            </a:fld>
            <a:endParaRPr lang="en-US"/>
          </a:p>
        </p:txBody>
      </p:sp>
    </p:spTree>
    <p:extLst>
      <p:ext uri="{BB962C8B-B14F-4D97-AF65-F5344CB8AC3E}">
        <p14:creationId xmlns:p14="http://schemas.microsoft.com/office/powerpoint/2010/main" val="3366798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Slide Red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3299C4-7939-40C9-B231-8E1EF992E9A1}"/>
              </a:ext>
            </a:extLst>
          </p:cNvPr>
          <p:cNvSpPr/>
          <p:nvPr userDrawn="1"/>
        </p:nvSpPr>
        <p:spPr>
          <a:xfrm>
            <a:off x="0" y="297924"/>
            <a:ext cx="1866900" cy="838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pic>
        <p:nvPicPr>
          <p:cNvPr id="10" name="Picture 9">
            <a:extLst>
              <a:ext uri="{FF2B5EF4-FFF2-40B4-BE49-F238E27FC236}">
                <a16:creationId xmlns:a16="http://schemas.microsoft.com/office/drawing/2014/main" id="{571900E4-9C38-499A-BCAD-8EE7F778FE2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
        <p:nvSpPr>
          <p:cNvPr id="11" name="Text Placeholder 8">
            <a:extLst>
              <a:ext uri="{FF2B5EF4-FFF2-40B4-BE49-F238E27FC236}">
                <a16:creationId xmlns:a16="http://schemas.microsoft.com/office/drawing/2014/main" id="{D8705F31-40FB-4790-969A-788E9BE7CD58}"/>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sp>
        <p:nvSpPr>
          <p:cNvPr id="14" name="Title 1">
            <a:extLst>
              <a:ext uri="{FF2B5EF4-FFF2-40B4-BE49-F238E27FC236}">
                <a16:creationId xmlns:a16="http://schemas.microsoft.com/office/drawing/2014/main" id="{3DE8FB7F-5893-4530-AF27-05E13366EDD5}"/>
              </a:ext>
            </a:extLst>
          </p:cNvPr>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15" name="Subtitle 2">
            <a:extLst>
              <a:ext uri="{FF2B5EF4-FFF2-40B4-BE49-F238E27FC236}">
                <a16:creationId xmlns:a16="http://schemas.microsoft.com/office/drawing/2014/main" id="{474E5443-C86E-4FDD-9F79-92BEC13EADB1}"/>
              </a:ext>
            </a:extLst>
          </p:cNvPr>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6" name="Straight Connector 15">
            <a:extLst>
              <a:ext uri="{FF2B5EF4-FFF2-40B4-BE49-F238E27FC236}">
                <a16:creationId xmlns:a16="http://schemas.microsoft.com/office/drawing/2014/main" id="{20290A88-F5E5-492E-A0B1-6CD03E2271CE}"/>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5206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Gra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CA22BEC9-21FC-D546-A4C8-48104A9DA140}"/>
              </a:ext>
            </a:extLst>
          </p:cNvPr>
          <p:cNvSpPr>
            <a:spLocks noGrp="1"/>
          </p:cNvSpPr>
          <p:nvPr>
            <p:ph type="body" sz="quarter" idx="10" hasCustomPrompt="1"/>
          </p:nvPr>
        </p:nvSpPr>
        <p:spPr>
          <a:xfrm>
            <a:off x="462756" y="4527139"/>
            <a:ext cx="2351088" cy="140111"/>
          </a:xfrm>
        </p:spPr>
        <p:txBody>
          <a:bodyPr tIns="0" bIns="0">
            <a:noAutofit/>
          </a:bodyPr>
          <a:lstStyle>
            <a:lvl1pPr>
              <a:defRPr sz="800">
                <a:solidFill>
                  <a:schemeClr val="tx2"/>
                </a:solidFill>
                <a:latin typeface="+mj-lt"/>
              </a:defRPr>
            </a:lvl1pPr>
          </a:lstStyle>
          <a:p>
            <a:pPr lvl="0"/>
            <a:r>
              <a:rPr lang="en-US"/>
              <a:t>Month DD, YYYY</a:t>
            </a:r>
          </a:p>
        </p:txBody>
      </p:sp>
      <p:sp>
        <p:nvSpPr>
          <p:cNvPr id="8" name="Title 1">
            <a:extLst>
              <a:ext uri="{FF2B5EF4-FFF2-40B4-BE49-F238E27FC236}">
                <a16:creationId xmlns:a16="http://schemas.microsoft.com/office/drawing/2014/main" id="{5339BB70-67B6-5C43-8261-C049F0BB7A0C}"/>
              </a:ext>
            </a:extLst>
          </p:cNvPr>
          <p:cNvSpPr>
            <a:spLocks noGrp="1"/>
          </p:cNvSpPr>
          <p:nvPr>
            <p:ph type="ctrTitle" hasCustomPrompt="1"/>
          </p:nvPr>
        </p:nvSpPr>
        <p:spPr>
          <a:xfrm>
            <a:off x="457200" y="2571750"/>
            <a:ext cx="4000500" cy="844701"/>
          </a:xfrm>
        </p:spPr>
        <p:txBody>
          <a:bodyPr tIns="0" bIns="0" anchor="b">
            <a:noAutofit/>
          </a:bodyPr>
          <a:lstStyle>
            <a:lvl1pPr algn="l">
              <a:defRPr sz="2400">
                <a:solidFill>
                  <a:schemeClr val="tx2"/>
                </a:solidFill>
                <a:latin typeface="+mj-lt"/>
              </a:defRPr>
            </a:lvl1pPr>
          </a:lstStyle>
          <a:p>
            <a:r>
              <a:rPr lang="en-US"/>
              <a:t>Click to edit Master </a:t>
            </a:r>
            <a:br>
              <a:rPr lang="en-US"/>
            </a:br>
            <a:r>
              <a:rPr lang="en-US"/>
              <a:t>title style</a:t>
            </a:r>
          </a:p>
        </p:txBody>
      </p:sp>
      <p:sp>
        <p:nvSpPr>
          <p:cNvPr id="11" name="Subtitle 2">
            <a:extLst>
              <a:ext uri="{FF2B5EF4-FFF2-40B4-BE49-F238E27FC236}">
                <a16:creationId xmlns:a16="http://schemas.microsoft.com/office/drawing/2014/main" id="{028A11C5-77B4-A94B-A99D-89B2CD14D268}"/>
              </a:ext>
            </a:extLst>
          </p:cNvPr>
          <p:cNvSpPr>
            <a:spLocks noGrp="1"/>
          </p:cNvSpPr>
          <p:nvPr>
            <p:ph type="subTitle" idx="1"/>
          </p:nvPr>
        </p:nvSpPr>
        <p:spPr>
          <a:xfrm>
            <a:off x="457200" y="3565419"/>
            <a:ext cx="4000500" cy="230726"/>
          </a:xfrm>
        </p:spPr>
        <p:txBody>
          <a:bodyPr tIns="0" bIns="0">
            <a:noAutofit/>
          </a:bodyPr>
          <a:lstStyle>
            <a:lvl1pPr marL="0" indent="0" algn="l">
              <a:buNone/>
              <a:defRPr sz="1400">
                <a:solidFill>
                  <a:schemeClr val="tx2"/>
                </a:solidFill>
                <a:latin typeface="+mj-lt"/>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13" name="Rectangle 12">
            <a:extLst>
              <a:ext uri="{FF2B5EF4-FFF2-40B4-BE49-F238E27FC236}">
                <a16:creationId xmlns:a16="http://schemas.microsoft.com/office/drawing/2014/main" id="{C69CD2A8-613F-F54A-9B1E-ECA080B54D6A}"/>
              </a:ext>
            </a:extLst>
          </p:cNvPr>
          <p:cNvSpPr/>
          <p:nvPr userDrawn="1"/>
        </p:nvSpPr>
        <p:spPr>
          <a:xfrm>
            <a:off x="0" y="297924"/>
            <a:ext cx="1866900" cy="8387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a:endParaRPr lang="en-US" sz="1200">
              <a:solidFill>
                <a:schemeClr val="bg1"/>
              </a:solidFill>
            </a:endParaRPr>
          </a:p>
        </p:txBody>
      </p:sp>
      <p:cxnSp>
        <p:nvCxnSpPr>
          <p:cNvPr id="15" name="Straight Connector 14">
            <a:extLst>
              <a:ext uri="{FF2B5EF4-FFF2-40B4-BE49-F238E27FC236}">
                <a16:creationId xmlns:a16="http://schemas.microsoft.com/office/drawing/2014/main" id="{063EBFB0-090F-584E-82CF-99DDF22A91C3}"/>
              </a:ext>
            </a:extLst>
          </p:cNvPr>
          <p:cNvCxnSpPr/>
          <p:nvPr userDrawn="1"/>
        </p:nvCxnSpPr>
        <p:spPr>
          <a:xfrm flipH="1">
            <a:off x="457200" y="3952754"/>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9689" y="415715"/>
            <a:ext cx="1263543" cy="618329"/>
          </a:xfrm>
          <a:prstGeom prst="rect">
            <a:avLst/>
          </a:prstGeom>
        </p:spPr>
      </p:pic>
    </p:spTree>
    <p:extLst>
      <p:ext uri="{BB962C8B-B14F-4D97-AF65-F5344CB8AC3E}">
        <p14:creationId xmlns:p14="http://schemas.microsoft.com/office/powerpoint/2010/main" val="5446185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Title Slide gradient 1">
    <p:bg>
      <p:bgPr>
        <a:gradFill>
          <a:gsLst>
            <a:gs pos="0">
              <a:schemeClr val="accent1"/>
            </a:gs>
            <a:gs pos="100000">
              <a:schemeClr val="accent3"/>
            </a:gs>
            <a:gs pos="50000">
              <a:schemeClr val="accent4"/>
            </a:gs>
          </a:gsLst>
          <a:lin ang="0" scaled="1"/>
        </a:gra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2A5CAF2-A707-4044-A7B1-E59713258D4F}"/>
              </a:ext>
            </a:extLst>
          </p:cNvPr>
          <p:cNvSpPr/>
          <p:nvPr userDrawn="1"/>
        </p:nvSpPr>
        <p:spPr>
          <a:xfrm>
            <a:off x="0" y="2161309"/>
            <a:ext cx="4572000" cy="29821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2" name="Title 1"/>
          <p:cNvSpPr>
            <a:spLocks noGrp="1"/>
          </p:cNvSpPr>
          <p:nvPr>
            <p:ph type="ctrTitle" hasCustomPrompt="1"/>
          </p:nvPr>
        </p:nvSpPr>
        <p:spPr>
          <a:xfrm>
            <a:off x="457200" y="3272016"/>
            <a:ext cx="3846945" cy="537562"/>
          </a:xfrm>
        </p:spPr>
        <p:txBody>
          <a:bodyPr tIns="0" bIns="0" anchor="b">
            <a:noAutofit/>
          </a:bodyPr>
          <a:lstStyle>
            <a:lvl1pPr algn="l">
              <a:defRPr sz="2000">
                <a:solidFill>
                  <a:schemeClr val="bg1"/>
                </a:solidFill>
              </a:defRPr>
            </a:lvl1pPr>
          </a:lstStyle>
          <a:p>
            <a:r>
              <a:rPr lang="en-US"/>
              <a:t>Click to edit Master title style on maximum two lines</a:t>
            </a:r>
          </a:p>
        </p:txBody>
      </p:sp>
      <p:sp>
        <p:nvSpPr>
          <p:cNvPr id="3" name="Subtitle 2"/>
          <p:cNvSpPr>
            <a:spLocks noGrp="1"/>
          </p:cNvSpPr>
          <p:nvPr>
            <p:ph type="subTitle" idx="1"/>
          </p:nvPr>
        </p:nvSpPr>
        <p:spPr>
          <a:xfrm>
            <a:off x="457200" y="3865292"/>
            <a:ext cx="3846945" cy="230726"/>
          </a:xfrm>
        </p:spPr>
        <p:txBody>
          <a:bodyPr tIns="0" bIns="0">
            <a:noAutofit/>
          </a:bodyPr>
          <a:lstStyle>
            <a:lvl1pPr marL="0" indent="0" algn="l">
              <a:buNone/>
              <a:defRPr sz="1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2" name="Straight Connector 11">
            <a:extLst>
              <a:ext uri="{FF2B5EF4-FFF2-40B4-BE49-F238E27FC236}">
                <a16:creationId xmlns:a16="http://schemas.microsoft.com/office/drawing/2014/main" id="{00E0FADC-34E3-4D4A-9BFE-0F4876E9507F}"/>
              </a:ext>
            </a:extLst>
          </p:cNvPr>
          <p:cNvCxnSpPr/>
          <p:nvPr userDrawn="1"/>
        </p:nvCxnSpPr>
        <p:spPr>
          <a:xfrm flipH="1">
            <a:off x="457200" y="3100938"/>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13" name="Text Placeholder 8">
            <a:extLst>
              <a:ext uri="{FF2B5EF4-FFF2-40B4-BE49-F238E27FC236}">
                <a16:creationId xmlns:a16="http://schemas.microsoft.com/office/drawing/2014/main" id="{E5D0E332-AF5D-6F4E-9FAF-B648FEFAE889}"/>
              </a:ext>
            </a:extLst>
          </p:cNvPr>
          <p:cNvSpPr>
            <a:spLocks noGrp="1"/>
          </p:cNvSpPr>
          <p:nvPr>
            <p:ph type="body" sz="quarter" idx="11" hasCustomPrompt="1"/>
          </p:nvPr>
        </p:nvSpPr>
        <p:spPr>
          <a:xfrm>
            <a:off x="462756" y="4527139"/>
            <a:ext cx="2351088" cy="140111"/>
          </a:xfrm>
        </p:spPr>
        <p:txBody>
          <a:bodyPr tIns="0" bIns="0">
            <a:noAutofit/>
          </a:bodyPr>
          <a:lstStyle>
            <a:lvl1pPr>
              <a:defRPr sz="800">
                <a:solidFill>
                  <a:schemeClr val="tx1"/>
                </a:solidFill>
              </a:defRPr>
            </a:lvl1pPr>
          </a:lstStyle>
          <a:p>
            <a:pPr lvl="0"/>
            <a:r>
              <a:rPr lang="en-US"/>
              <a:t>Month DD, YYYY</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2374" y="2350661"/>
            <a:ext cx="1266142" cy="619601"/>
          </a:xfrm>
          <a:prstGeom prst="rect">
            <a:avLst/>
          </a:prstGeom>
        </p:spPr>
      </p:pic>
    </p:spTree>
    <p:extLst>
      <p:ext uri="{BB962C8B-B14F-4D97-AF65-F5344CB8AC3E}">
        <p14:creationId xmlns:p14="http://schemas.microsoft.com/office/powerpoint/2010/main" val="2803923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gradFill>
          <a:gsLst>
            <a:gs pos="0">
              <a:schemeClr val="accent1"/>
            </a:gs>
            <a:gs pos="100000">
              <a:schemeClr val="accent3"/>
            </a:gs>
            <a:gs pos="50000">
              <a:schemeClr val="accent4"/>
            </a:gs>
          </a:gsLst>
          <a:lin ang="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C92712-2A50-B947-917D-245E0987F705}"/>
              </a:ext>
            </a:extLst>
          </p:cNvPr>
          <p:cNvSpPr/>
          <p:nvPr userDrawn="1"/>
        </p:nvSpPr>
        <p:spPr>
          <a:xfrm>
            <a:off x="1" y="1459345"/>
            <a:ext cx="4572000" cy="20689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9" name="Title 1">
            <a:extLst>
              <a:ext uri="{FF2B5EF4-FFF2-40B4-BE49-F238E27FC236}">
                <a16:creationId xmlns:a16="http://schemas.microsoft.com/office/drawing/2014/main" id="{57EE87AB-64E4-454B-B424-54B7456B2F0E}"/>
              </a:ext>
            </a:extLst>
          </p:cNvPr>
          <p:cNvSpPr>
            <a:spLocks noGrp="1"/>
          </p:cNvSpPr>
          <p:nvPr>
            <p:ph type="ctrTitle" hasCustomPrompt="1"/>
          </p:nvPr>
        </p:nvSpPr>
        <p:spPr>
          <a:xfrm>
            <a:off x="457200" y="1777422"/>
            <a:ext cx="3800764" cy="844701"/>
          </a:xfrm>
        </p:spPr>
        <p:txBody>
          <a:bodyPr tIns="0" bIns="0" anchor="b">
            <a:noAutofit/>
          </a:bodyPr>
          <a:lstStyle>
            <a:lvl1pPr algn="l">
              <a:defRPr sz="2400">
                <a:solidFill>
                  <a:schemeClr val="tx1"/>
                </a:solidFill>
              </a:defRPr>
            </a:lvl1pPr>
          </a:lstStyle>
          <a:p>
            <a:r>
              <a:rPr lang="en-US"/>
              <a:t>Click to edit primary Divider title style</a:t>
            </a:r>
          </a:p>
        </p:txBody>
      </p:sp>
      <p:sp>
        <p:nvSpPr>
          <p:cNvPr id="10" name="Subtitle 2">
            <a:extLst>
              <a:ext uri="{FF2B5EF4-FFF2-40B4-BE49-F238E27FC236}">
                <a16:creationId xmlns:a16="http://schemas.microsoft.com/office/drawing/2014/main" id="{9FAE8D66-5AA3-934A-9C2C-134919E082CD}"/>
              </a:ext>
            </a:extLst>
          </p:cNvPr>
          <p:cNvSpPr>
            <a:spLocks noGrp="1"/>
          </p:cNvSpPr>
          <p:nvPr>
            <p:ph type="subTitle" idx="1"/>
          </p:nvPr>
        </p:nvSpPr>
        <p:spPr>
          <a:xfrm>
            <a:off x="457200" y="2928481"/>
            <a:ext cx="3800764" cy="230726"/>
          </a:xfrm>
        </p:spPr>
        <p:txBody>
          <a:bodyPr tIns="0" bIns="0">
            <a:noAutofit/>
          </a:bodyPr>
          <a:lstStyle>
            <a:lvl1pPr marL="0" indent="0" algn="l">
              <a:buNone/>
              <a:defRPr sz="1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1" name="Straight Connector 10">
            <a:extLst>
              <a:ext uri="{FF2B5EF4-FFF2-40B4-BE49-F238E27FC236}">
                <a16:creationId xmlns:a16="http://schemas.microsoft.com/office/drawing/2014/main" id="{FFB2B67F-9EA6-C140-B63C-2CE4E8A60DF9}"/>
              </a:ext>
            </a:extLst>
          </p:cNvPr>
          <p:cNvCxnSpPr/>
          <p:nvPr userDrawn="1"/>
        </p:nvCxnSpPr>
        <p:spPr>
          <a:xfrm flipH="1">
            <a:off x="457200" y="2770499"/>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8132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Divider Slide 2">
    <p:bg>
      <p:bgPr>
        <a:gradFill>
          <a:gsLst>
            <a:gs pos="0">
              <a:schemeClr val="accent1"/>
            </a:gs>
            <a:gs pos="100000">
              <a:schemeClr val="accent3"/>
            </a:gs>
            <a:gs pos="50000">
              <a:schemeClr val="accent4"/>
            </a:gs>
          </a:gsLst>
          <a:lin ang="0" scaled="1"/>
        </a:gra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8C92712-2A50-B947-917D-245E0987F705}"/>
              </a:ext>
            </a:extLst>
          </p:cNvPr>
          <p:cNvSpPr/>
          <p:nvPr userDrawn="1"/>
        </p:nvSpPr>
        <p:spPr>
          <a:xfrm>
            <a:off x="0" y="438150"/>
            <a:ext cx="9143999" cy="4229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
        <p:nvSpPr>
          <p:cNvPr id="9" name="Title 1">
            <a:extLst>
              <a:ext uri="{FF2B5EF4-FFF2-40B4-BE49-F238E27FC236}">
                <a16:creationId xmlns:a16="http://schemas.microsoft.com/office/drawing/2014/main" id="{57EE87AB-64E4-454B-B424-54B7456B2F0E}"/>
              </a:ext>
            </a:extLst>
          </p:cNvPr>
          <p:cNvSpPr>
            <a:spLocks noGrp="1"/>
          </p:cNvSpPr>
          <p:nvPr>
            <p:ph type="ctrTitle" hasCustomPrompt="1"/>
          </p:nvPr>
        </p:nvSpPr>
        <p:spPr>
          <a:xfrm>
            <a:off x="457200" y="1777422"/>
            <a:ext cx="3800764" cy="844701"/>
          </a:xfrm>
        </p:spPr>
        <p:txBody>
          <a:bodyPr tIns="0" bIns="0" anchor="b">
            <a:noAutofit/>
          </a:bodyPr>
          <a:lstStyle>
            <a:lvl1pPr algn="l">
              <a:defRPr sz="2400">
                <a:solidFill>
                  <a:schemeClr val="tx1"/>
                </a:solidFill>
              </a:defRPr>
            </a:lvl1pPr>
          </a:lstStyle>
          <a:p>
            <a:r>
              <a:rPr lang="en-US"/>
              <a:t>Click to edit secondary Divider title style</a:t>
            </a:r>
          </a:p>
        </p:txBody>
      </p:sp>
      <p:sp>
        <p:nvSpPr>
          <p:cNvPr id="10" name="Subtitle 2">
            <a:extLst>
              <a:ext uri="{FF2B5EF4-FFF2-40B4-BE49-F238E27FC236}">
                <a16:creationId xmlns:a16="http://schemas.microsoft.com/office/drawing/2014/main" id="{9FAE8D66-5AA3-934A-9C2C-134919E082CD}"/>
              </a:ext>
            </a:extLst>
          </p:cNvPr>
          <p:cNvSpPr>
            <a:spLocks noGrp="1"/>
          </p:cNvSpPr>
          <p:nvPr>
            <p:ph type="subTitle" idx="1"/>
          </p:nvPr>
        </p:nvSpPr>
        <p:spPr>
          <a:xfrm>
            <a:off x="457200" y="2928481"/>
            <a:ext cx="3800764" cy="230726"/>
          </a:xfrm>
        </p:spPr>
        <p:txBody>
          <a:bodyPr tIns="0" bIns="0">
            <a:noAutofit/>
          </a:bodyPr>
          <a:lstStyle>
            <a:lvl1pPr marL="0" indent="0" algn="l">
              <a:buNone/>
              <a:defRPr sz="14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cxnSp>
        <p:nvCxnSpPr>
          <p:cNvPr id="11" name="Straight Connector 10">
            <a:extLst>
              <a:ext uri="{FF2B5EF4-FFF2-40B4-BE49-F238E27FC236}">
                <a16:creationId xmlns:a16="http://schemas.microsoft.com/office/drawing/2014/main" id="{FFB2B67F-9EA6-C140-B63C-2CE4E8A60DF9}"/>
              </a:ext>
            </a:extLst>
          </p:cNvPr>
          <p:cNvCxnSpPr/>
          <p:nvPr userDrawn="1"/>
        </p:nvCxnSpPr>
        <p:spPr>
          <a:xfrm flipH="1">
            <a:off x="457200" y="2770499"/>
            <a:ext cx="92075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708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io - singular">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08893" y="3075989"/>
            <a:ext cx="1884066" cy="180872"/>
          </a:xfrm>
        </p:spPr>
        <p:txBody>
          <a:bodyPr tIns="0" bIns="0"/>
          <a:lstStyle>
            <a:lvl1pPr algn="ctr">
              <a:spcBef>
                <a:spcPts val="0"/>
              </a:spcBef>
              <a:defRPr sz="1400" b="1"/>
            </a:lvl1pPr>
          </a:lstStyle>
          <a:p>
            <a:pPr lvl="0"/>
            <a:r>
              <a:rPr lang="en-US" err="1"/>
              <a:t>Firstname</a:t>
            </a:r>
            <a:r>
              <a:rPr lang="en-US"/>
              <a:t> </a:t>
            </a:r>
            <a:r>
              <a:rPr lang="en-US" err="1"/>
              <a:t>Lastname</a:t>
            </a:r>
            <a:endParaRPr lang="en-US"/>
          </a:p>
        </p:txBody>
      </p:sp>
      <p:cxnSp>
        <p:nvCxnSpPr>
          <p:cNvPr id="9" name="Straight Connector 8">
            <a:extLst>
              <a:ext uri="{FF2B5EF4-FFF2-40B4-BE49-F238E27FC236}">
                <a16:creationId xmlns:a16="http://schemas.microsoft.com/office/drawing/2014/main" id="{0DE28399-29DC-804D-A2F4-95C7B06E8EC0}"/>
              </a:ext>
            </a:extLst>
          </p:cNvPr>
          <p:cNvCxnSpPr>
            <a:cxnSpLocks/>
          </p:cNvCxnSpPr>
          <p:nvPr userDrawn="1"/>
        </p:nvCxnSpPr>
        <p:spPr>
          <a:xfrm>
            <a:off x="2972282" y="701213"/>
            <a:ext cx="0" cy="3741075"/>
          </a:xfrm>
          <a:prstGeom prst="line">
            <a:avLst/>
          </a:prstGeom>
          <a:noFill/>
          <a:ln w="25400" cap="flat" cmpd="sng" algn="ctr">
            <a:solidFill>
              <a:srgbClr val="FF9E1B"/>
            </a:solidFill>
            <a:prstDash val="solid"/>
          </a:ln>
          <a:effectLst/>
        </p:spPr>
      </p:cxnSp>
      <p:sp>
        <p:nvSpPr>
          <p:cNvPr id="12" name="Content Placeholder 2">
            <a:extLst>
              <a:ext uri="{FF2B5EF4-FFF2-40B4-BE49-F238E27FC236}">
                <a16:creationId xmlns:a16="http://schemas.microsoft.com/office/drawing/2014/main" id="{FA2B738D-D365-2D40-854D-B1A4453C2536}"/>
              </a:ext>
            </a:extLst>
          </p:cNvPr>
          <p:cNvSpPr>
            <a:spLocks noGrp="1"/>
          </p:cNvSpPr>
          <p:nvPr>
            <p:ph idx="10" hasCustomPrompt="1"/>
          </p:nvPr>
        </p:nvSpPr>
        <p:spPr>
          <a:xfrm>
            <a:off x="808893" y="3313857"/>
            <a:ext cx="1884066" cy="180872"/>
          </a:xfrm>
        </p:spPr>
        <p:txBody>
          <a:bodyPr tIns="0" bIns="0"/>
          <a:lstStyle>
            <a:lvl1pPr algn="ctr">
              <a:spcBef>
                <a:spcPts val="0"/>
              </a:spcBef>
              <a:defRPr sz="1400" b="0"/>
            </a:lvl1pPr>
          </a:lstStyle>
          <a:p>
            <a:pPr lvl="0"/>
            <a:r>
              <a:rPr lang="en-US"/>
              <a:t>Title</a:t>
            </a:r>
          </a:p>
        </p:txBody>
      </p:sp>
      <p:sp>
        <p:nvSpPr>
          <p:cNvPr id="13" name="Picture Placeholder 12">
            <a:extLst>
              <a:ext uri="{FF2B5EF4-FFF2-40B4-BE49-F238E27FC236}">
                <a16:creationId xmlns:a16="http://schemas.microsoft.com/office/drawing/2014/main" id="{5106873E-C6BC-3745-B0E6-7DA59465F494}"/>
              </a:ext>
            </a:extLst>
          </p:cNvPr>
          <p:cNvSpPr>
            <a:spLocks noGrp="1"/>
          </p:cNvSpPr>
          <p:nvPr>
            <p:ph type="pic" sz="quarter" idx="11"/>
          </p:nvPr>
        </p:nvSpPr>
        <p:spPr>
          <a:xfrm>
            <a:off x="808893" y="1072693"/>
            <a:ext cx="1884363" cy="1884362"/>
          </a:xfrm>
        </p:spPr>
        <p:txBody>
          <a:bodyPr/>
          <a:lstStyle/>
          <a:p>
            <a:endParaRPr lang="en-US"/>
          </a:p>
        </p:txBody>
      </p:sp>
      <p:sp>
        <p:nvSpPr>
          <p:cNvPr id="5" name="Text Placeholder 4">
            <a:extLst>
              <a:ext uri="{FF2B5EF4-FFF2-40B4-BE49-F238E27FC236}">
                <a16:creationId xmlns:a16="http://schemas.microsoft.com/office/drawing/2014/main" id="{C08B7DFC-E1F9-5B47-A4A4-CCE71D6EF028}"/>
              </a:ext>
            </a:extLst>
          </p:cNvPr>
          <p:cNvSpPr>
            <a:spLocks noGrp="1"/>
          </p:cNvSpPr>
          <p:nvPr>
            <p:ph type="body" sz="quarter" idx="12" hasCustomPrompt="1"/>
          </p:nvPr>
        </p:nvSpPr>
        <p:spPr>
          <a:xfrm>
            <a:off x="3276600" y="1072356"/>
            <a:ext cx="5410200" cy="2998788"/>
          </a:xfrm>
        </p:spPr>
        <p:txBody>
          <a:bodyPr/>
          <a:lstStyle>
            <a:lvl1pPr>
              <a:defRPr sz="1200"/>
            </a:lvl1pPr>
          </a:lstStyle>
          <a:p>
            <a:pPr lvl="0"/>
            <a:r>
              <a:rPr lang="en-US"/>
              <a:t>Click to edit bio</a:t>
            </a:r>
          </a:p>
        </p:txBody>
      </p:sp>
      <p:sp>
        <p:nvSpPr>
          <p:cNvPr id="14" name="Rectangle 13"/>
          <p:cNvSpPr/>
          <p:nvPr userDrawn="1"/>
        </p:nvSpPr>
        <p:spPr>
          <a:xfrm>
            <a:off x="0" y="0"/>
            <a:ext cx="387178" cy="88144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en-US" sz="1200">
              <a:solidFill>
                <a:schemeClr val="bg1"/>
              </a:solidFill>
            </a:endParaRPr>
          </a:p>
        </p:txBody>
      </p:sp>
    </p:spTree>
    <p:extLst>
      <p:ext uri="{BB962C8B-B14F-4D97-AF65-F5344CB8AC3E}">
        <p14:creationId xmlns:p14="http://schemas.microsoft.com/office/powerpoint/2010/main" val="408928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8">
            <a:extLst>
              <a:ext uri="{28A0092B-C50C-407E-A947-70E740481C1C}">
                <a14:useLocalDpi xmlns:a14="http://schemas.microsoft.com/office/drawing/2010/main" val="0"/>
              </a:ext>
            </a:extLst>
          </a:blip>
          <a:stretch>
            <a:fillRect/>
          </a:stretch>
        </p:blipFill>
        <p:spPr>
          <a:xfrm>
            <a:off x="428625" y="4534791"/>
            <a:ext cx="749300" cy="366679"/>
          </a:xfrm>
          <a:prstGeom prst="rect">
            <a:avLst/>
          </a:prstGeom>
        </p:spPr>
      </p:pic>
      <p:sp>
        <p:nvSpPr>
          <p:cNvPr id="2" name="Title Placeholder 1"/>
          <p:cNvSpPr>
            <a:spLocks noGrp="1"/>
          </p:cNvSpPr>
          <p:nvPr>
            <p:ph type="title"/>
          </p:nvPr>
        </p:nvSpPr>
        <p:spPr>
          <a:xfrm>
            <a:off x="457200" y="354227"/>
            <a:ext cx="8229600" cy="363882"/>
          </a:xfrm>
          <a:prstGeom prst="rect">
            <a:avLst/>
          </a:prstGeom>
        </p:spPr>
        <p:txBody>
          <a:bodyPr vert="horz" lIns="0" tIns="0" rIns="0" bIns="0" rtlCol="0" anchor="b">
            <a:noAutofit/>
          </a:bodyPr>
          <a:lstStyle/>
          <a:p>
            <a:pPr lvl="0"/>
            <a:r>
              <a:rPr lang="en-US"/>
              <a:t>Click to edit Master title style</a:t>
            </a:r>
          </a:p>
        </p:txBody>
      </p:sp>
      <p:sp>
        <p:nvSpPr>
          <p:cNvPr id="3" name="Text Placeholder 2"/>
          <p:cNvSpPr>
            <a:spLocks noGrp="1"/>
          </p:cNvSpPr>
          <p:nvPr>
            <p:ph type="body" idx="1"/>
          </p:nvPr>
        </p:nvSpPr>
        <p:spPr>
          <a:xfrm>
            <a:off x="457200" y="1165457"/>
            <a:ext cx="8229600" cy="3162242"/>
          </a:xfrm>
          <a:prstGeom prst="rect">
            <a:avLst/>
          </a:prstGeom>
        </p:spPr>
        <p:txBody>
          <a:bodyPr vert="horz" lIns="0" tIns="45720" rIns="0" bIns="4572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Box 4">
            <a:extLst>
              <a:ext uri="{FF2B5EF4-FFF2-40B4-BE49-F238E27FC236}">
                <a16:creationId xmlns:a16="http://schemas.microsoft.com/office/drawing/2014/main" id="{1B9B290E-0BEC-0242-B2BE-84870A1B6353}"/>
              </a:ext>
            </a:extLst>
          </p:cNvPr>
          <p:cNvSpPr txBox="1"/>
          <p:nvPr userDrawn="1"/>
        </p:nvSpPr>
        <p:spPr>
          <a:xfrm>
            <a:off x="4242644" y="4799359"/>
            <a:ext cx="4034582" cy="92333"/>
          </a:xfrm>
          <a:prstGeom prst="rect">
            <a:avLst/>
          </a:prstGeom>
          <a:noFill/>
        </p:spPr>
        <p:txBody>
          <a:bodyPr wrap="square" lIns="0" tIns="0" rIns="0" bIns="0"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sz="600"/>
              <a:t>© 2024 All rights reserved | For Syneos Health</a:t>
            </a:r>
            <a:r>
              <a:rPr lang="en-US" sz="600" baseline="30000"/>
              <a:t>®</a:t>
            </a:r>
            <a:r>
              <a:rPr lang="en-US" sz="600"/>
              <a:t> use only. </a:t>
            </a:r>
            <a:r>
              <a:rPr lang="en-US" sz="600" kern="1200">
                <a:solidFill>
                  <a:schemeClr val="tx1"/>
                </a:solidFill>
                <a:effectLst/>
                <a:latin typeface="+mn-lt"/>
                <a:ea typeface="+mn-ea"/>
                <a:cs typeface="+mn-cs"/>
              </a:rPr>
              <a:t>Confidential authorized use only.</a:t>
            </a:r>
          </a:p>
        </p:txBody>
      </p:sp>
      <p:sp>
        <p:nvSpPr>
          <p:cNvPr id="6" name="TextBox 5">
            <a:extLst>
              <a:ext uri="{FF2B5EF4-FFF2-40B4-BE49-F238E27FC236}">
                <a16:creationId xmlns:a16="http://schemas.microsoft.com/office/drawing/2014/main" id="{7620954D-82D3-1D4B-A1CD-3A1E0C8A9DC6}"/>
              </a:ext>
            </a:extLst>
          </p:cNvPr>
          <p:cNvSpPr txBox="1"/>
          <p:nvPr userDrawn="1"/>
        </p:nvSpPr>
        <p:spPr>
          <a:xfrm>
            <a:off x="8550442" y="4756155"/>
            <a:ext cx="285583" cy="153888"/>
          </a:xfrm>
          <a:prstGeom prst="rect">
            <a:avLst/>
          </a:prstGeom>
          <a:noFill/>
        </p:spPr>
        <p:txBody>
          <a:bodyPr wrap="square" lIns="0" tIns="0" rIns="0" bIns="0" rtlCol="0">
            <a:spAutoFit/>
          </a:bodyPr>
          <a:lstStyle/>
          <a:p>
            <a:fld id="{9CBAD4DA-9C98-6A46-AD8B-74936096646F}" type="slidenum">
              <a:rPr lang="en-US" sz="1000" smtClean="0">
                <a:solidFill>
                  <a:schemeClr val="bg1"/>
                </a:solidFill>
              </a:rPr>
              <a:t>‹#›</a:t>
            </a:fld>
            <a:endParaRPr lang="en-US" sz="1000">
              <a:solidFill>
                <a:schemeClr val="bg1"/>
              </a:solidFill>
            </a:endParaRPr>
          </a:p>
        </p:txBody>
      </p:sp>
      <p:sp>
        <p:nvSpPr>
          <p:cNvPr id="7" name="Rectangle 6">
            <a:extLst>
              <a:ext uri="{FF2B5EF4-FFF2-40B4-BE49-F238E27FC236}">
                <a16:creationId xmlns:a16="http://schemas.microsoft.com/office/drawing/2014/main" id="{E467268D-0C35-CD40-837F-419B991684A7}"/>
              </a:ext>
            </a:extLst>
          </p:cNvPr>
          <p:cNvSpPr/>
          <p:nvPr userDrawn="1"/>
        </p:nvSpPr>
        <p:spPr>
          <a:xfrm>
            <a:off x="0" y="5013325"/>
            <a:ext cx="9144000" cy="130175"/>
          </a:xfrm>
          <a:prstGeom prst="rect">
            <a:avLst/>
          </a:prstGeom>
          <a:gradFill flip="none" rotWithShape="1">
            <a:gsLst>
              <a:gs pos="0">
                <a:schemeClr val="accent1"/>
              </a:gs>
              <a:gs pos="50000">
                <a:schemeClr val="accent4"/>
              </a:gs>
              <a:gs pos="100000">
                <a:schemeClr val="accent3"/>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en-US" sz="1200">
              <a:solidFill>
                <a:schemeClr val="bg1"/>
              </a:solidFill>
            </a:endParaRPr>
          </a:p>
        </p:txBody>
      </p:sp>
      <p:cxnSp>
        <p:nvCxnSpPr>
          <p:cNvPr id="8" name="Straight Connector 7">
            <a:extLst>
              <a:ext uri="{FF2B5EF4-FFF2-40B4-BE49-F238E27FC236}">
                <a16:creationId xmlns:a16="http://schemas.microsoft.com/office/drawing/2014/main" id="{9B3838F1-653E-8142-947D-24EE615A4F46}"/>
              </a:ext>
            </a:extLst>
          </p:cNvPr>
          <p:cNvCxnSpPr>
            <a:cxnSpLocks/>
          </p:cNvCxnSpPr>
          <p:nvPr userDrawn="1"/>
        </p:nvCxnSpPr>
        <p:spPr>
          <a:xfrm>
            <a:off x="0" y="586353"/>
            <a:ext cx="350982" cy="0"/>
          </a:xfrm>
          <a:prstGeom prst="line">
            <a:avLst/>
          </a:prstGeom>
          <a:noFill/>
          <a:ln w="25400" cap="flat" cmpd="sng" algn="ctr">
            <a:solidFill>
              <a:srgbClr val="FF9E1B"/>
            </a:solidFill>
            <a:prstDash val="solid"/>
          </a:ln>
          <a:effectLst/>
        </p:spPr>
      </p:cxnSp>
    </p:spTree>
    <p:extLst>
      <p:ext uri="{BB962C8B-B14F-4D97-AF65-F5344CB8AC3E}">
        <p14:creationId xmlns:p14="http://schemas.microsoft.com/office/powerpoint/2010/main" val="3894680382"/>
      </p:ext>
    </p:extLst>
  </p:cSld>
  <p:clrMap bg1="lt1" tx1="dk1" bg2="lt2" tx2="dk2" accent1="accent1" accent2="accent2" accent3="accent3" accent4="accent4" accent5="accent5" accent6="accent6" hlink="hlink" folHlink="folHlink"/>
  <p:sldLayoutIdLst>
    <p:sldLayoutId id="2147483704" r:id="rId1"/>
    <p:sldLayoutId id="2147483706" r:id="rId2"/>
    <p:sldLayoutId id="2147483693" r:id="rId3"/>
    <p:sldLayoutId id="2147483685" r:id="rId4"/>
    <p:sldLayoutId id="2147483708" r:id="rId5"/>
    <p:sldLayoutId id="2147483696" r:id="rId6"/>
    <p:sldLayoutId id="2147483698" r:id="rId7"/>
    <p:sldLayoutId id="2147483699" r:id="rId8"/>
    <p:sldLayoutId id="2147483701" r:id="rId9"/>
    <p:sldLayoutId id="2147483679" r:id="rId10"/>
    <p:sldLayoutId id="2147483700" r:id="rId11"/>
    <p:sldLayoutId id="2147483702" r:id="rId12"/>
    <p:sldLayoutId id="2147483666" r:id="rId13"/>
    <p:sldLayoutId id="2147483667" r:id="rId14"/>
    <p:sldLayoutId id="2147483668" r:id="rId15"/>
    <p:sldLayoutId id="2147483669" r:id="rId16"/>
    <p:sldLayoutId id="2147483671" r:id="rId17"/>
    <p:sldLayoutId id="2147483672" r:id="rId18"/>
    <p:sldLayoutId id="2147483705" r:id="rId19"/>
    <p:sldLayoutId id="2147483673" r:id="rId20"/>
    <p:sldLayoutId id="2147483677" r:id="rId21"/>
    <p:sldLayoutId id="2147483678" r:id="rId22"/>
    <p:sldLayoutId id="2147483680" r:id="rId23"/>
    <p:sldLayoutId id="2147483703" r:id="rId24"/>
    <p:sldLayoutId id="2147483681" r:id="rId25"/>
    <p:sldLayoutId id="2147483682" r:id="rId2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685800" rtl="0" eaLnBrk="1" latinLnBrk="0" hangingPunct="1">
        <a:lnSpc>
          <a:spcPct val="90000"/>
        </a:lnSpc>
        <a:spcBef>
          <a:spcPct val="0"/>
        </a:spcBef>
        <a:buNone/>
        <a:defRPr lang="en-US" sz="2000" b="1" kern="1200" dirty="0">
          <a:solidFill>
            <a:schemeClr val="tx1"/>
          </a:solidFill>
          <a:latin typeface="+mj-lt"/>
          <a:ea typeface="+mj-ea"/>
          <a:cs typeface="+mj-cs"/>
        </a:defRPr>
      </a:lvl1pPr>
    </p:titleStyle>
    <p:bodyStyle>
      <a:lvl1pPr marL="0" indent="0" algn="l" defTabSz="685800" rtl="0" eaLnBrk="1" latinLnBrk="0" hangingPunct="1">
        <a:lnSpc>
          <a:spcPct val="95000"/>
        </a:lnSpc>
        <a:spcBef>
          <a:spcPts val="800"/>
        </a:spcBef>
        <a:buFont typeface="Arial" panose="020B0604020202020204" pitchFamily="34" charset="0"/>
        <a:buNone/>
        <a:defRPr sz="1600" kern="1200">
          <a:solidFill>
            <a:schemeClr val="tx1"/>
          </a:solidFill>
          <a:latin typeface="+mn-lt"/>
          <a:ea typeface="+mn-ea"/>
          <a:cs typeface="+mn-cs"/>
        </a:defRPr>
      </a:lvl1pPr>
      <a:lvl2pPr marL="115888" indent="-115888" algn="l" defTabSz="685800" rtl="0" eaLnBrk="1" latinLnBrk="0" hangingPunct="1">
        <a:lnSpc>
          <a:spcPct val="95000"/>
        </a:lnSpc>
        <a:spcBef>
          <a:spcPts val="400"/>
        </a:spcBef>
        <a:buFont typeface="Arial" panose="020B0604020202020204" pitchFamily="34" charset="0"/>
        <a:buChar char="•"/>
        <a:tabLst/>
        <a:defRPr sz="1400" kern="1200">
          <a:solidFill>
            <a:schemeClr val="tx1"/>
          </a:solidFill>
          <a:latin typeface="+mn-lt"/>
          <a:ea typeface="+mn-ea"/>
          <a:cs typeface="+mn-cs"/>
        </a:defRPr>
      </a:lvl2pPr>
      <a:lvl3pPr marL="288925" indent="-173038" algn="l" defTabSz="685800" rtl="0" eaLnBrk="1" latinLnBrk="0" hangingPunct="1">
        <a:lnSpc>
          <a:spcPct val="95000"/>
        </a:lnSpc>
        <a:spcBef>
          <a:spcPts val="200"/>
        </a:spcBef>
        <a:buFont typeface="Arial" panose="020B0604020202020204" pitchFamily="34" charset="0"/>
        <a:buChar char="–"/>
        <a:tabLst/>
        <a:defRPr sz="1200" kern="1200">
          <a:solidFill>
            <a:schemeClr val="tx1"/>
          </a:solidFill>
          <a:latin typeface="+mn-lt"/>
          <a:ea typeface="+mn-ea"/>
          <a:cs typeface="+mn-cs"/>
        </a:defRPr>
      </a:lvl3pPr>
      <a:lvl4pPr marL="403225" indent="-114300" algn="l" defTabSz="685800" rtl="0" eaLnBrk="1" latinLnBrk="0" hangingPunct="1">
        <a:lnSpc>
          <a:spcPct val="95000"/>
        </a:lnSpc>
        <a:spcBef>
          <a:spcPts val="200"/>
        </a:spcBef>
        <a:buFont typeface="Arial" panose="020B0604020202020204" pitchFamily="34" charset="0"/>
        <a:buChar char="•"/>
        <a:tabLst/>
        <a:defRPr sz="1100" kern="1200">
          <a:solidFill>
            <a:schemeClr val="tx1"/>
          </a:solidFill>
          <a:latin typeface="+mn-lt"/>
          <a:ea typeface="+mn-ea"/>
          <a:cs typeface="+mn-cs"/>
        </a:defRPr>
      </a:lvl4pPr>
      <a:lvl5pPr marL="511175" indent="-107950" algn="l" defTabSz="685800" rtl="0" eaLnBrk="1" latinLnBrk="0" hangingPunct="1">
        <a:lnSpc>
          <a:spcPct val="95000"/>
        </a:lnSpc>
        <a:spcBef>
          <a:spcPts val="200"/>
        </a:spcBef>
        <a:buFont typeface="Arial" panose="020B0604020202020204" pitchFamily="34" charset="0"/>
        <a:buChar char="–"/>
        <a:tabLst/>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guide id="3" pos="2808" userDrawn="1">
          <p15:clr>
            <a:srgbClr val="F26B43"/>
          </p15:clr>
        </p15:guide>
        <p15:guide id="4" pos="2952" userDrawn="1">
          <p15:clr>
            <a:srgbClr val="F26B43"/>
          </p15:clr>
        </p15:guide>
        <p15:guide id="5" pos="3696" userDrawn="1">
          <p15:clr>
            <a:srgbClr val="F26B43"/>
          </p15:clr>
        </p15:guide>
        <p15:guide id="6" pos="3840" userDrawn="1">
          <p15:clr>
            <a:srgbClr val="F26B43"/>
          </p15:clr>
        </p15:guide>
        <p15:guide id="7" pos="4584" userDrawn="1">
          <p15:clr>
            <a:srgbClr val="F26B43"/>
          </p15:clr>
        </p15:guide>
        <p15:guide id="8" pos="4728" userDrawn="1">
          <p15:clr>
            <a:srgbClr val="F26B43"/>
          </p15:clr>
        </p15:guide>
        <p15:guide id="9" pos="5472" userDrawn="1">
          <p15:clr>
            <a:srgbClr val="F26B43"/>
          </p15:clr>
        </p15:guide>
        <p15:guide id="10" pos="2064" userDrawn="1">
          <p15:clr>
            <a:srgbClr val="F26B43"/>
          </p15:clr>
        </p15:guide>
        <p15:guide id="11" pos="1920" userDrawn="1">
          <p15:clr>
            <a:srgbClr val="F26B43"/>
          </p15:clr>
        </p15:guide>
        <p15:guide id="12" pos="1176" userDrawn="1">
          <p15:clr>
            <a:srgbClr val="F26B43"/>
          </p15:clr>
        </p15:guide>
        <p15:guide id="13" pos="1032" userDrawn="1">
          <p15:clr>
            <a:srgbClr val="F26B43"/>
          </p15:clr>
        </p15:guide>
        <p15:guide id="14" pos="288" userDrawn="1">
          <p15:clr>
            <a:srgbClr val="F26B43"/>
          </p15:clr>
        </p15:guide>
        <p15:guide id="15" orient="horz" pos="276" userDrawn="1">
          <p15:clr>
            <a:srgbClr val="F26B43"/>
          </p15:clr>
        </p15:guide>
        <p15:guide id="16" orient="horz" pos="29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D0D76F-6669-982D-B45F-C1716CC4A25E}"/>
              </a:ext>
            </a:extLst>
          </p:cNvPr>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8D7186E-8F98-9A41-93C1-0328FD61F7EE}"/>
              </a:ext>
            </a:extLst>
          </p:cNvPr>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ABC95B5-0B22-1BE5-C5C3-41D40857BFE3}"/>
              </a:ext>
            </a:extLst>
          </p:cNvPr>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fld id="{4868798A-619D-48EF-904A-580F847A9483}" type="datetimeFigureOut">
              <a:rPr lang="en-US" smtClean="0"/>
              <a:t>2/20/2026</a:t>
            </a:fld>
            <a:endParaRPr lang="en-US"/>
          </a:p>
        </p:txBody>
      </p:sp>
      <p:sp>
        <p:nvSpPr>
          <p:cNvPr id="5" name="Footer Placeholder 4">
            <a:extLst>
              <a:ext uri="{FF2B5EF4-FFF2-40B4-BE49-F238E27FC236}">
                <a16:creationId xmlns:a16="http://schemas.microsoft.com/office/drawing/2014/main" id="{5C953A17-0F4D-30B1-2389-48049F6A5B90}"/>
              </a:ext>
            </a:extLst>
          </p:cNvPr>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5307DB-693A-151E-51A1-42E8F45C92A3}"/>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fld id="{46D9606E-E1F1-4CB7-969D-E4C25E2FB49F}" type="slidenum">
              <a:rPr lang="en-US" smtClean="0"/>
              <a:t>‹#›</a:t>
            </a:fld>
            <a:endParaRPr lang="en-US"/>
          </a:p>
        </p:txBody>
      </p:sp>
    </p:spTree>
    <p:extLst>
      <p:ext uri="{BB962C8B-B14F-4D97-AF65-F5344CB8AC3E}">
        <p14:creationId xmlns:p14="http://schemas.microsoft.com/office/powerpoint/2010/main" val="739670987"/>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posit.cloud/" TargetMode="Externa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hyperlink" Target="https://docs.posit.co/ide/user/ide/guide/ui/ui-panes.html" TargetMode="External"/><Relationship Id="rId2" Type="http://schemas.openxmlformats.org/officeDocument/2006/relationships/image" Target="../media/image17.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hbctraining.github.io/Intro-to-R-flipped/lessons/04_introR_packages.html" TargetMode="Externa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geeksforgeeks.org/r-data-frames/?ref=lbp" TargetMode="Externa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images.app.goo.gl/DbKzfXqjs3AXPQjK6" TargetMode="Externa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hyperlink" Target="https://swirlstats.com/" TargetMode="External"/><Relationship Id="rId2" Type="http://schemas.openxmlformats.org/officeDocument/2006/relationships/hyperlink" Target="https://r4ds.hadley.nz/" TargetMode="External"/><Relationship Id="rId1" Type="http://schemas.openxmlformats.org/officeDocument/2006/relationships/slideLayout" Target="../slideLayouts/slideLayout13.xml"/><Relationship Id="rId4" Type="http://schemas.openxmlformats.org/officeDocument/2006/relationships/hyperlink" Target="https://github.com/TrainingByPackt/R-Programming-Fundamentals"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hyperlink" Target="https://overflow.roche.com/c/oak/258" TargetMode="External"/><Relationship Id="rId2" Type="http://schemas.openxmlformats.org/officeDocument/2006/relationships/hyperlink" Target="https://overflow.roche.com/c/ocean/268" TargetMode="External"/><Relationship Id="rId1" Type="http://schemas.openxmlformats.org/officeDocument/2006/relationships/slideLayout" Target="../slideLayouts/slideLayout13.xml"/><Relationship Id="rId6" Type="http://schemas.openxmlformats.org/officeDocument/2006/relationships/hyperlink" Target="https://overflow.roche.com/c/ocean/glopo/281" TargetMode="External"/><Relationship Id="rId5" Type="http://schemas.openxmlformats.org/officeDocument/2006/relationships/hyperlink" Target="https://overflow.roche.com/c/nest/198" TargetMode="External"/><Relationship Id="rId4" Type="http://schemas.openxmlformats.org/officeDocument/2006/relationships/hyperlink" Target="https://overflow.roche.com/c/admiral/252"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hyperlink" Target="https://www.r-project.org/" TargetMode="External"/><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hyperlink" Target="https://cran.r-project.org/" TargetMode="External"/><Relationship Id="rId2" Type="http://schemas.openxmlformats.org/officeDocument/2006/relationships/hyperlink" Target="https://en.wikipedia.org/wiki/Read-eval-print_loop" TargetMode="External"/><Relationship Id="rId1" Type="http://schemas.openxmlformats.org/officeDocument/2006/relationships/slideLayout" Target="../slideLayouts/slideLayout13.xml"/><Relationship Id="rId4" Type="http://schemas.openxmlformats.org/officeDocument/2006/relationships/hyperlink" Target="https://posit.co/downloads/"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cran.r-project.org/bin/windows/Rtools/" TargetMode="Externa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61963" y="4527550"/>
            <a:ext cx="2352675" cy="139700"/>
          </a:xfrm>
        </p:spPr>
        <p:txBody>
          <a:bodyPr/>
          <a:lstStyle/>
          <a:p>
            <a:r>
              <a:rPr lang="en-US"/>
              <a:t>January 2024</a:t>
            </a:r>
          </a:p>
          <a:p>
            <a:endParaRPr lang="en-US"/>
          </a:p>
        </p:txBody>
      </p:sp>
      <p:sp>
        <p:nvSpPr>
          <p:cNvPr id="2" name="Title 1">
            <a:extLst>
              <a:ext uri="{FF2B5EF4-FFF2-40B4-BE49-F238E27FC236}">
                <a16:creationId xmlns:a16="http://schemas.microsoft.com/office/drawing/2014/main" id="{0D16B1F3-FD5B-924C-AB7D-3CC9D757A981}"/>
              </a:ext>
            </a:extLst>
          </p:cNvPr>
          <p:cNvSpPr>
            <a:spLocks noGrp="1"/>
          </p:cNvSpPr>
          <p:nvPr>
            <p:ph type="ctrTitle"/>
          </p:nvPr>
        </p:nvSpPr>
        <p:spPr>
          <a:xfrm>
            <a:off x="457200" y="2571750"/>
            <a:ext cx="4000500" cy="844701"/>
          </a:xfrm>
        </p:spPr>
        <p:txBody>
          <a:bodyPr/>
          <a:lstStyle/>
          <a:p>
            <a:r>
              <a:rPr lang="en-US"/>
              <a:t>NextGen Tools Training</a:t>
            </a:r>
          </a:p>
        </p:txBody>
      </p:sp>
      <p:sp>
        <p:nvSpPr>
          <p:cNvPr id="3" name="Subtitle 2">
            <a:extLst>
              <a:ext uri="{FF2B5EF4-FFF2-40B4-BE49-F238E27FC236}">
                <a16:creationId xmlns:a16="http://schemas.microsoft.com/office/drawing/2014/main" id="{5A026D5A-5C7A-2F4A-8045-89AF663AB25C}"/>
              </a:ext>
            </a:extLst>
          </p:cNvPr>
          <p:cNvSpPr>
            <a:spLocks noGrp="1"/>
          </p:cNvSpPr>
          <p:nvPr>
            <p:ph type="subTitle" idx="1"/>
          </p:nvPr>
        </p:nvSpPr>
        <p:spPr>
          <a:xfrm>
            <a:off x="457200" y="3565525"/>
            <a:ext cx="4000500" cy="230188"/>
          </a:xfrm>
        </p:spPr>
        <p:txBody>
          <a:bodyPr/>
          <a:lstStyle/>
          <a:p>
            <a:r>
              <a:rPr lang="en-US" dirty="0"/>
              <a:t>Basic R</a:t>
            </a:r>
          </a:p>
        </p:txBody>
      </p:sp>
    </p:spTree>
    <p:extLst>
      <p:ext uri="{BB962C8B-B14F-4D97-AF65-F5344CB8AC3E}">
        <p14:creationId xmlns:p14="http://schemas.microsoft.com/office/powerpoint/2010/main" val="377682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RStudio</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hlinkClick r:id="rId2"/>
              </a:rPr>
              <a:t>posit Cloud</a:t>
            </a:r>
            <a:r>
              <a:rPr lang="en-US" dirty="0"/>
              <a:t> is the cloud instance for RStudio:</a:t>
            </a:r>
          </a:p>
          <a:p>
            <a:pPr lvl="1" algn="just"/>
            <a:endParaRPr lang="en-US" dirty="0"/>
          </a:p>
          <a:p>
            <a:pPr lvl="1" algn="just"/>
            <a:endParaRPr lang="en-US" dirty="0"/>
          </a:p>
          <a:p>
            <a:pPr lvl="1" algn="just"/>
            <a:endParaRPr lang="en-US" dirty="0"/>
          </a:p>
          <a:p>
            <a:pPr marL="0" lvl="1" indent="0" algn="just">
              <a:buNone/>
            </a:pPr>
            <a:endParaRPr lang="en-US" dirty="0"/>
          </a:p>
          <a:p>
            <a:pPr lvl="1" algn="just"/>
            <a:endParaRPr lang="en-US" dirty="0"/>
          </a:p>
          <a:p>
            <a:pPr marL="0" lvl="1" indent="0" algn="just">
              <a:buNone/>
            </a:pPr>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posit Cloud (formerly RStudio Cloud)</a:t>
            </a:r>
          </a:p>
        </p:txBody>
      </p:sp>
      <p:sp>
        <p:nvSpPr>
          <p:cNvPr id="4" name="TextBox 3">
            <a:extLst>
              <a:ext uri="{FF2B5EF4-FFF2-40B4-BE49-F238E27FC236}">
                <a16:creationId xmlns:a16="http://schemas.microsoft.com/office/drawing/2014/main" id="{FA6DCD66-887C-3810-869F-ABE0B3687660}"/>
              </a:ext>
            </a:extLst>
          </p:cNvPr>
          <p:cNvSpPr txBox="1"/>
          <p:nvPr/>
        </p:nvSpPr>
        <p:spPr>
          <a:xfrm>
            <a:off x="3203550" y="4383936"/>
            <a:ext cx="2736900" cy="276999"/>
          </a:xfrm>
          <a:prstGeom prst="rect">
            <a:avLst/>
          </a:prstGeom>
          <a:noFill/>
        </p:spPr>
        <p:txBody>
          <a:bodyPr wrap="square">
            <a:spAutoFit/>
          </a:bodyPr>
          <a:lstStyle/>
          <a:p>
            <a:r>
              <a:rPr lang="en-US" sz="1200" dirty="0">
                <a:hlinkClick r:id="rId2"/>
              </a:rPr>
              <a:t>https://posit.cloud/</a:t>
            </a:r>
            <a:r>
              <a:rPr lang="en-US" sz="1200" dirty="0"/>
              <a:t>, 01/17/2024</a:t>
            </a:r>
          </a:p>
        </p:txBody>
      </p:sp>
      <p:pic>
        <p:nvPicPr>
          <p:cNvPr id="3" name="Picture 2">
            <a:extLst>
              <a:ext uri="{FF2B5EF4-FFF2-40B4-BE49-F238E27FC236}">
                <a16:creationId xmlns:a16="http://schemas.microsoft.com/office/drawing/2014/main" id="{9E14E980-691D-7810-6008-335D57998B6D}"/>
              </a:ext>
            </a:extLst>
          </p:cNvPr>
          <p:cNvPicPr>
            <a:picLocks noChangeAspect="1"/>
          </p:cNvPicPr>
          <p:nvPr/>
        </p:nvPicPr>
        <p:blipFill>
          <a:blip r:embed="rId3"/>
          <a:stretch>
            <a:fillRect/>
          </a:stretch>
        </p:blipFill>
        <p:spPr>
          <a:xfrm>
            <a:off x="1844762" y="1483199"/>
            <a:ext cx="5454475" cy="2722989"/>
          </a:xfrm>
          <a:prstGeom prst="rect">
            <a:avLst/>
          </a:prstGeom>
        </p:spPr>
      </p:pic>
    </p:spTree>
    <p:extLst>
      <p:ext uri="{BB962C8B-B14F-4D97-AF65-F5344CB8AC3E}">
        <p14:creationId xmlns:p14="http://schemas.microsoft.com/office/powerpoint/2010/main" val="332711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RStudio</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a:xfrm>
            <a:off x="457200" y="1165457"/>
            <a:ext cx="3877200" cy="3162242"/>
          </a:xfrm>
        </p:spPr>
        <p:txBody>
          <a:bodyPr/>
          <a:lstStyle/>
          <a:p>
            <a:pPr lvl="1" algn="just"/>
            <a:r>
              <a:rPr lang="en-US" dirty="0"/>
              <a:t>Create a new R script (</a:t>
            </a:r>
            <a:r>
              <a:rPr lang="en-US" dirty="0" err="1"/>
              <a:t>ctrl+shift+N</a:t>
            </a:r>
            <a:r>
              <a:rPr lang="en-US" dirty="0"/>
              <a:t>);</a:t>
            </a:r>
          </a:p>
          <a:p>
            <a:pPr lvl="1" algn="just"/>
            <a:endParaRPr lang="en-US" dirty="0"/>
          </a:p>
          <a:p>
            <a:pPr lvl="1" algn="just"/>
            <a:r>
              <a:rPr lang="en-US" dirty="0"/>
              <a:t>Source: allows users to view and edit various code-related files, it is a text editor;</a:t>
            </a:r>
          </a:p>
          <a:p>
            <a:pPr lvl="1" algn="just"/>
            <a:endParaRPr lang="en-US" dirty="0"/>
          </a:p>
          <a:p>
            <a:pPr lvl="1" algn="just"/>
            <a:r>
              <a:rPr lang="en-US" dirty="0"/>
              <a:t>Console: provides an area to interactively execute code;</a:t>
            </a:r>
          </a:p>
          <a:p>
            <a:pPr lvl="1" algn="just"/>
            <a:endParaRPr lang="en-US" dirty="0"/>
          </a:p>
          <a:p>
            <a:pPr lvl="1" algn="just"/>
            <a:r>
              <a:rPr lang="en-US" dirty="0"/>
              <a:t>Environments: includes the Environment, History, Connections, Build, and Version Control System (VCS) tabs;</a:t>
            </a:r>
          </a:p>
          <a:p>
            <a:pPr lvl="1" algn="just"/>
            <a:endParaRPr lang="en-US" dirty="0"/>
          </a:p>
          <a:p>
            <a:pPr lvl="1" algn="just"/>
            <a:r>
              <a:rPr lang="en-US" dirty="0"/>
              <a:t>Output: displays various outputs such as plots, HTML content, or on-disk files.</a:t>
            </a:r>
          </a:p>
          <a:p>
            <a:pPr lvl="1" algn="just"/>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Panes</a:t>
            </a:r>
          </a:p>
        </p:txBody>
      </p:sp>
      <p:pic>
        <p:nvPicPr>
          <p:cNvPr id="1026" name="Picture 2" descr="A screenshot of the four RStudio panes, labeled Source, Environments, Console, and Output.">
            <a:extLst>
              <a:ext uri="{FF2B5EF4-FFF2-40B4-BE49-F238E27FC236}">
                <a16:creationId xmlns:a16="http://schemas.microsoft.com/office/drawing/2014/main" id="{2CD6BC1D-F35B-609E-EBD1-47518F2247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742" y="1165457"/>
            <a:ext cx="4187058" cy="31475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070BB25E-1EB2-F985-3F18-FA476FA5EA67}"/>
              </a:ext>
            </a:extLst>
          </p:cNvPr>
          <p:cNvSpPr txBox="1"/>
          <p:nvPr/>
        </p:nvSpPr>
        <p:spPr>
          <a:xfrm>
            <a:off x="4154271" y="4383936"/>
            <a:ext cx="4877999" cy="276999"/>
          </a:xfrm>
          <a:prstGeom prst="rect">
            <a:avLst/>
          </a:prstGeom>
          <a:noFill/>
        </p:spPr>
        <p:txBody>
          <a:bodyPr wrap="square">
            <a:spAutoFit/>
          </a:bodyPr>
          <a:lstStyle/>
          <a:p>
            <a:r>
              <a:rPr lang="en-US" sz="1200" dirty="0">
                <a:hlinkClick r:id="rId3"/>
              </a:rPr>
              <a:t>https://docs.posit.co/ide/user/ide/guide/ui/ui-panes.html</a:t>
            </a:r>
            <a:r>
              <a:rPr lang="en-US" sz="1200" dirty="0"/>
              <a:t>, 01/17/2024</a:t>
            </a:r>
          </a:p>
        </p:txBody>
      </p:sp>
    </p:spTree>
    <p:extLst>
      <p:ext uri="{BB962C8B-B14F-4D97-AF65-F5344CB8AC3E}">
        <p14:creationId xmlns:p14="http://schemas.microsoft.com/office/powerpoint/2010/main" val="23937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RStudio</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Projects are environments that keep all files associated with a given analysis (input data, R scripts, analytical results, and figures) together in one directory;</a:t>
            </a:r>
          </a:p>
          <a:p>
            <a:pPr lvl="1" algn="just"/>
            <a:endParaRPr lang="en-US" dirty="0"/>
          </a:p>
          <a:p>
            <a:pPr lvl="1" algn="just"/>
            <a:r>
              <a:rPr lang="en-US" dirty="0"/>
              <a:t>It provides access (loads) those files via a single object: the .</a:t>
            </a:r>
            <a:r>
              <a:rPr lang="en-US" dirty="0" err="1"/>
              <a:t>Rproj</a:t>
            </a:r>
            <a:r>
              <a:rPr lang="en-US" dirty="0"/>
              <a:t> file;</a:t>
            </a:r>
          </a:p>
          <a:p>
            <a:pPr lvl="1" algn="just"/>
            <a:endParaRPr lang="en-US" dirty="0"/>
          </a:p>
          <a:p>
            <a:pPr lvl="1" algn="just"/>
            <a:r>
              <a:rPr lang="en-US" dirty="0"/>
              <a:t>Each .</a:t>
            </a:r>
            <a:r>
              <a:rPr lang="en-US" dirty="0" err="1"/>
              <a:t>Rproj</a:t>
            </a:r>
            <a:r>
              <a:rPr lang="en-US" dirty="0"/>
              <a:t> is associated with a unique path, i.e., the virtual place where files lie;</a:t>
            </a:r>
          </a:p>
          <a:p>
            <a:pPr lvl="1" algn="just"/>
            <a:endParaRPr lang="en-US" dirty="0"/>
          </a:p>
          <a:p>
            <a:pPr lvl="1" algn="just"/>
            <a:r>
              <a:rPr lang="en-US" dirty="0"/>
              <a:t>The location on your computer that R uses for reading and writing files is called working directory (wd);</a:t>
            </a:r>
          </a:p>
          <a:p>
            <a:pPr lvl="1" algn="just"/>
            <a:endParaRPr lang="en-US" i="1" dirty="0"/>
          </a:p>
          <a:p>
            <a:pPr lvl="1" algn="just"/>
            <a:r>
              <a:rPr lang="en-US" dirty="0"/>
              <a:t>You can check your current working directory by running </a:t>
            </a:r>
            <a:r>
              <a:rPr lang="en-US" b="1" dirty="0" err="1"/>
              <a:t>getwd</a:t>
            </a:r>
            <a:r>
              <a:rPr lang="en-US" b="1" dirty="0"/>
              <a:t>()</a:t>
            </a:r>
            <a:r>
              <a:rPr lang="en-US" dirty="0"/>
              <a:t> in the console or set it by running  </a:t>
            </a:r>
            <a:r>
              <a:rPr lang="en-US" b="1" dirty="0" err="1"/>
              <a:t>setwd</a:t>
            </a:r>
            <a:r>
              <a:rPr lang="en-US" b="1" dirty="0"/>
              <a:t>(“&lt;path&gt;”)</a:t>
            </a:r>
            <a:r>
              <a:rPr lang="en-US" dirty="0"/>
              <a:t>;</a:t>
            </a:r>
          </a:p>
          <a:p>
            <a:pPr lvl="1" algn="just"/>
            <a:endParaRPr lang="en-US" i="1" dirty="0"/>
          </a:p>
          <a:p>
            <a:pPr lvl="1" algn="just"/>
            <a:r>
              <a:rPr lang="en-US" dirty="0"/>
              <a:t>.</a:t>
            </a:r>
            <a:r>
              <a:rPr lang="en-US" dirty="0" err="1"/>
              <a:t>Rproj</a:t>
            </a:r>
            <a:r>
              <a:rPr lang="en-US" dirty="0"/>
              <a:t> initializes in its “home” working directory path.</a:t>
            </a:r>
          </a:p>
          <a:p>
            <a:pPr lvl="1" algn="just"/>
            <a:endParaRPr lang="en-US" i="1" dirty="0"/>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Projects	and working directory	</a:t>
            </a:r>
          </a:p>
        </p:txBody>
      </p:sp>
    </p:spTree>
    <p:extLst>
      <p:ext uri="{BB962C8B-B14F-4D97-AF65-F5344CB8AC3E}">
        <p14:creationId xmlns:p14="http://schemas.microsoft.com/office/powerpoint/2010/main" val="9946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To create a project, click on “File </a:t>
            </a:r>
            <a:r>
              <a:rPr lang="en-US" dirty="0">
                <a:sym typeface="Wingdings" panose="05000000000000000000" pitchFamily="2" charset="2"/>
              </a:rPr>
              <a:t> New Project…”;</a:t>
            </a:r>
          </a:p>
          <a:p>
            <a:pPr lvl="1" algn="just"/>
            <a:endParaRPr lang="en-US" dirty="0">
              <a:sym typeface="Wingdings" panose="05000000000000000000" pitchFamily="2" charset="2"/>
            </a:endParaRPr>
          </a:p>
          <a:p>
            <a:pPr lvl="1" algn="just"/>
            <a:r>
              <a:rPr lang="en-US" dirty="0">
                <a:sym typeface="Wingdings" panose="05000000000000000000" pitchFamily="2" charset="2"/>
              </a:rPr>
              <a:t>Once the project is created, you can check its files and folders on “Files” tab in “Output” panel. Also, you can confirm the project is opened by looking in the highlighted area:</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Project and .</a:t>
            </a:r>
            <a:r>
              <a:rPr lang="en-US" dirty="0" err="1"/>
              <a:t>Rprofile</a:t>
            </a:r>
            <a:endParaRPr lang="en-US" dirty="0"/>
          </a:p>
        </p:txBody>
      </p:sp>
      <p:pic>
        <p:nvPicPr>
          <p:cNvPr id="3" name="Picture 2">
            <a:extLst>
              <a:ext uri="{FF2B5EF4-FFF2-40B4-BE49-F238E27FC236}">
                <a16:creationId xmlns:a16="http://schemas.microsoft.com/office/drawing/2014/main" id="{918E6C22-865C-8A6C-E865-28183216CF0C}"/>
              </a:ext>
            </a:extLst>
          </p:cNvPr>
          <p:cNvPicPr>
            <a:picLocks noChangeAspect="1"/>
          </p:cNvPicPr>
          <p:nvPr/>
        </p:nvPicPr>
        <p:blipFill>
          <a:blip r:embed="rId2"/>
          <a:stretch>
            <a:fillRect/>
          </a:stretch>
        </p:blipFill>
        <p:spPr>
          <a:xfrm>
            <a:off x="1181104" y="2195004"/>
            <a:ext cx="2740061" cy="1958656"/>
          </a:xfrm>
          <a:prstGeom prst="rect">
            <a:avLst/>
          </a:prstGeom>
        </p:spPr>
      </p:pic>
      <p:pic>
        <p:nvPicPr>
          <p:cNvPr id="8" name="Picture 7">
            <a:extLst>
              <a:ext uri="{FF2B5EF4-FFF2-40B4-BE49-F238E27FC236}">
                <a16:creationId xmlns:a16="http://schemas.microsoft.com/office/drawing/2014/main" id="{36277218-400D-2F20-6D58-8FB8F0F82280}"/>
              </a:ext>
            </a:extLst>
          </p:cNvPr>
          <p:cNvPicPr>
            <a:picLocks noChangeAspect="1"/>
          </p:cNvPicPr>
          <p:nvPr/>
        </p:nvPicPr>
        <p:blipFill>
          <a:blip r:embed="rId3"/>
          <a:stretch>
            <a:fillRect/>
          </a:stretch>
        </p:blipFill>
        <p:spPr>
          <a:xfrm>
            <a:off x="5002882" y="2195004"/>
            <a:ext cx="2575270" cy="1958656"/>
          </a:xfrm>
          <a:prstGeom prst="rect">
            <a:avLst/>
          </a:prstGeom>
        </p:spPr>
      </p:pic>
      <p:sp>
        <p:nvSpPr>
          <p:cNvPr id="9" name="TextBox 8">
            <a:extLst>
              <a:ext uri="{FF2B5EF4-FFF2-40B4-BE49-F238E27FC236}">
                <a16:creationId xmlns:a16="http://schemas.microsoft.com/office/drawing/2014/main" id="{412511DB-097A-11C8-655F-320B4D372372}"/>
              </a:ext>
            </a:extLst>
          </p:cNvPr>
          <p:cNvSpPr txBox="1"/>
          <p:nvPr/>
        </p:nvSpPr>
        <p:spPr>
          <a:xfrm>
            <a:off x="1951920" y="4291603"/>
            <a:ext cx="1097326" cy="276999"/>
          </a:xfrm>
          <a:prstGeom prst="rect">
            <a:avLst/>
          </a:prstGeom>
          <a:noFill/>
        </p:spPr>
        <p:txBody>
          <a:bodyPr wrap="square">
            <a:spAutoFit/>
          </a:bodyPr>
          <a:lstStyle/>
          <a:p>
            <a:r>
              <a:rPr lang="en-US" sz="1200" dirty="0"/>
              <a:t>Project types</a:t>
            </a:r>
          </a:p>
        </p:txBody>
      </p:sp>
      <p:sp>
        <p:nvSpPr>
          <p:cNvPr id="10" name="TextBox 9">
            <a:extLst>
              <a:ext uri="{FF2B5EF4-FFF2-40B4-BE49-F238E27FC236}">
                <a16:creationId xmlns:a16="http://schemas.microsoft.com/office/drawing/2014/main" id="{07A5C61D-4724-203D-5DD5-1FB957E305B0}"/>
              </a:ext>
            </a:extLst>
          </p:cNvPr>
          <p:cNvSpPr txBox="1"/>
          <p:nvPr/>
        </p:nvSpPr>
        <p:spPr>
          <a:xfrm>
            <a:off x="5632642" y="4291603"/>
            <a:ext cx="1315749" cy="276999"/>
          </a:xfrm>
          <a:prstGeom prst="rect">
            <a:avLst/>
          </a:prstGeom>
          <a:noFill/>
        </p:spPr>
        <p:txBody>
          <a:bodyPr wrap="square">
            <a:spAutoFit/>
          </a:bodyPr>
          <a:lstStyle/>
          <a:p>
            <a:r>
              <a:rPr lang="en-US" sz="1200" dirty="0"/>
              <a:t>Dummy project</a:t>
            </a:r>
          </a:p>
        </p:txBody>
      </p:sp>
    </p:spTree>
    <p:extLst>
      <p:ext uri="{BB962C8B-B14F-4D97-AF65-F5344CB8AC3E}">
        <p14:creationId xmlns:p14="http://schemas.microsoft.com/office/powerpoint/2010/main" val="1285142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After creating the project, you may want to initialize it with a certain set of default settings;</a:t>
            </a:r>
          </a:p>
          <a:p>
            <a:pPr lvl="1" algn="just"/>
            <a:endParaRPr lang="en-US" dirty="0"/>
          </a:p>
          <a:p>
            <a:pPr lvl="1" algn="just"/>
            <a:r>
              <a:rPr lang="en-US" dirty="0"/>
              <a:t>This can be done by opening a new Text File, adding the desired commands, and saving it as “.</a:t>
            </a:r>
            <a:r>
              <a:rPr lang="en-US" dirty="0" err="1"/>
              <a:t>Rprofile</a:t>
            </a:r>
            <a:r>
              <a:rPr lang="en-US" dirty="0"/>
              <a:t>”:</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Project and .</a:t>
            </a:r>
            <a:r>
              <a:rPr lang="en-US" dirty="0" err="1"/>
              <a:t>Rprofile</a:t>
            </a:r>
            <a:endParaRPr lang="en-US" dirty="0"/>
          </a:p>
        </p:txBody>
      </p:sp>
      <p:sp>
        <p:nvSpPr>
          <p:cNvPr id="4" name="TextBox 3">
            <a:extLst>
              <a:ext uri="{FF2B5EF4-FFF2-40B4-BE49-F238E27FC236}">
                <a16:creationId xmlns:a16="http://schemas.microsoft.com/office/drawing/2014/main" id="{FA8DFC40-6806-F610-D6AA-338BBB7FCAA4}"/>
              </a:ext>
            </a:extLst>
          </p:cNvPr>
          <p:cNvSpPr txBox="1"/>
          <p:nvPr/>
        </p:nvSpPr>
        <p:spPr>
          <a:xfrm>
            <a:off x="3586954" y="4291603"/>
            <a:ext cx="1970091" cy="184666"/>
          </a:xfrm>
          <a:prstGeom prst="rect">
            <a:avLst/>
          </a:prstGeom>
          <a:noFill/>
        </p:spPr>
        <p:txBody>
          <a:bodyPr wrap="none" lIns="0" tIns="0" rIns="0" bIns="0" rtlCol="0">
            <a:spAutoFit/>
          </a:bodyPr>
          <a:lstStyle/>
          <a:p>
            <a:pPr algn="ctr"/>
            <a:r>
              <a:rPr lang="en-US" sz="1200" dirty="0"/>
              <a:t>.</a:t>
            </a:r>
            <a:r>
              <a:rPr lang="en-US" sz="1200" dirty="0" err="1"/>
              <a:t>Rproject</a:t>
            </a:r>
            <a:r>
              <a:rPr lang="en-US" sz="1200" dirty="0"/>
              <a:t> folder with .</a:t>
            </a:r>
            <a:r>
              <a:rPr lang="en-US" sz="1200" dirty="0" err="1"/>
              <a:t>Rprofile</a:t>
            </a:r>
            <a:endParaRPr lang="en-US" sz="1200" dirty="0"/>
          </a:p>
        </p:txBody>
      </p:sp>
      <p:pic>
        <p:nvPicPr>
          <p:cNvPr id="2" name="Picture 1">
            <a:extLst>
              <a:ext uri="{FF2B5EF4-FFF2-40B4-BE49-F238E27FC236}">
                <a16:creationId xmlns:a16="http://schemas.microsoft.com/office/drawing/2014/main" id="{7ADD6A5E-8596-0E15-8609-E64628BA5875}"/>
              </a:ext>
            </a:extLst>
          </p:cNvPr>
          <p:cNvPicPr>
            <a:picLocks noChangeAspect="1"/>
          </p:cNvPicPr>
          <p:nvPr/>
        </p:nvPicPr>
        <p:blipFill>
          <a:blip r:embed="rId2"/>
          <a:stretch>
            <a:fillRect/>
          </a:stretch>
        </p:blipFill>
        <p:spPr>
          <a:xfrm>
            <a:off x="2398073" y="2166525"/>
            <a:ext cx="4347851" cy="1987135"/>
          </a:xfrm>
          <a:prstGeom prst="rect">
            <a:avLst/>
          </a:prstGeom>
        </p:spPr>
      </p:pic>
    </p:spTree>
    <p:extLst>
      <p:ext uri="{BB962C8B-B14F-4D97-AF65-F5344CB8AC3E}">
        <p14:creationId xmlns:p14="http://schemas.microsoft.com/office/powerpoint/2010/main" val="51176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Packages are collections of R functions, data, and compiled code in a well-defined format, created to add specific functionality;</a:t>
            </a:r>
          </a:p>
          <a:p>
            <a:pPr lvl="1" algn="just"/>
            <a:endParaRPr lang="en-US" dirty="0"/>
          </a:p>
          <a:p>
            <a:pPr lvl="1" algn="just"/>
            <a:r>
              <a:rPr lang="en-US" dirty="0"/>
              <a:t>The “base” packages are the standard ones, considered part of the R source code and automatically available as part of your R installation. They contain the basic functions that allow R to work and enable standard statistical and graphical functions on datasets;</a:t>
            </a:r>
          </a:p>
          <a:p>
            <a:pPr lvl="1" algn="just"/>
            <a:endParaRPr lang="en-US" dirty="0"/>
          </a:p>
          <a:p>
            <a:pPr lvl="1" algn="just"/>
            <a:r>
              <a:rPr lang="en-US" dirty="0"/>
              <a:t>Other packages are located in the repositories, from where you can install them;</a:t>
            </a:r>
          </a:p>
          <a:p>
            <a:pPr lvl="1" algn="just"/>
            <a:endParaRPr lang="en-US" dirty="0"/>
          </a:p>
          <a:p>
            <a:pPr lvl="1"/>
            <a:r>
              <a:rPr lang="en-US" dirty="0"/>
              <a:t>Repositories can be private or open:​</a:t>
            </a:r>
          </a:p>
          <a:p>
            <a:pPr lvl="2"/>
            <a:r>
              <a:rPr lang="en-US" dirty="0"/>
              <a:t>Comprehensive R Archive Network (CRAN): R's central software repository, supported by the R Foundation;</a:t>
            </a:r>
          </a:p>
          <a:p>
            <a:pPr lvl="2"/>
            <a:r>
              <a:rPr lang="en-US" dirty="0" err="1"/>
              <a:t>Github</a:t>
            </a:r>
            <a:r>
              <a:rPr lang="en-US" dirty="0"/>
              <a:t>: although this is not R-specific, it is probably the most popular repository for open-source projects; </a:t>
            </a:r>
          </a:p>
          <a:p>
            <a:pPr lvl="2"/>
            <a:r>
              <a:rPr lang="en-US" dirty="0"/>
              <a:t>RStudio Package Manager (RSPM): Roche’s private repository (rspm.roche.com) with (un)validated packages.</a:t>
            </a:r>
            <a:endParaRPr lang="en-US" i="1" dirty="0"/>
          </a:p>
          <a:p>
            <a:pPr lvl="1" algn="just"/>
            <a:endParaRPr lang="en-US" i="1" dirty="0"/>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Packages and repositories</a:t>
            </a:r>
          </a:p>
        </p:txBody>
      </p:sp>
    </p:spTree>
    <p:extLst>
      <p:ext uri="{BB962C8B-B14F-4D97-AF65-F5344CB8AC3E}">
        <p14:creationId xmlns:p14="http://schemas.microsoft.com/office/powerpoint/2010/main" val="1616702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By default, R initializes with CRAN as the unique repository;</a:t>
            </a:r>
          </a:p>
          <a:p>
            <a:pPr lvl="1" algn="just"/>
            <a:endParaRPr lang="en-US" dirty="0"/>
          </a:p>
          <a:p>
            <a:pPr lvl="1" algn="just"/>
            <a:r>
              <a:rPr lang="en-US" dirty="0"/>
              <a:t>One can set multiple repository URLs and If the package you want to install is not found at the first link, R will try the second link, and so on.</a:t>
            </a:r>
          </a:p>
          <a:p>
            <a:pPr lvl="1" algn="just"/>
            <a:endParaRPr lang="en-US" dirty="0"/>
          </a:p>
          <a:p>
            <a:pPr lvl="1" algn="just"/>
            <a:r>
              <a:rPr lang="en-US" dirty="0"/>
              <a:t>This can be done by using the function “</a:t>
            </a:r>
            <a:r>
              <a:rPr lang="en-US" b="1" dirty="0"/>
              <a:t>options(repos = &lt;URL&gt;)</a:t>
            </a:r>
            <a:r>
              <a:rPr lang="en-US" dirty="0"/>
              <a:t>”:</a:t>
            </a:r>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Packages and repositories</a:t>
            </a:r>
          </a:p>
        </p:txBody>
      </p:sp>
      <p:sp>
        <p:nvSpPr>
          <p:cNvPr id="4" name="TextBox 3">
            <a:extLst>
              <a:ext uri="{FF2B5EF4-FFF2-40B4-BE49-F238E27FC236}">
                <a16:creationId xmlns:a16="http://schemas.microsoft.com/office/drawing/2014/main" id="{FA8DFC40-6806-F610-D6AA-338BBB7FCAA4}"/>
              </a:ext>
            </a:extLst>
          </p:cNvPr>
          <p:cNvSpPr txBox="1"/>
          <p:nvPr/>
        </p:nvSpPr>
        <p:spPr>
          <a:xfrm>
            <a:off x="4069455" y="4275458"/>
            <a:ext cx="851195" cy="184666"/>
          </a:xfrm>
          <a:prstGeom prst="rect">
            <a:avLst/>
          </a:prstGeom>
          <a:noFill/>
        </p:spPr>
        <p:txBody>
          <a:bodyPr wrap="none" lIns="0" tIns="0" rIns="0" bIns="0" rtlCol="0">
            <a:spAutoFit/>
          </a:bodyPr>
          <a:lstStyle/>
          <a:p>
            <a:pPr algn="l">
              <a:spcBef>
                <a:spcPts val="600"/>
              </a:spcBef>
            </a:pPr>
            <a:r>
              <a:rPr lang="en-US" sz="1200" dirty="0"/>
              <a:t>Repositories</a:t>
            </a:r>
          </a:p>
        </p:txBody>
      </p:sp>
      <p:pic>
        <p:nvPicPr>
          <p:cNvPr id="8" name="Picture 7">
            <a:extLst>
              <a:ext uri="{FF2B5EF4-FFF2-40B4-BE49-F238E27FC236}">
                <a16:creationId xmlns:a16="http://schemas.microsoft.com/office/drawing/2014/main" id="{1DF77926-46BD-85A4-70CA-4FD39D204275}"/>
              </a:ext>
            </a:extLst>
          </p:cNvPr>
          <p:cNvPicPr>
            <a:picLocks noChangeAspect="1"/>
          </p:cNvPicPr>
          <p:nvPr/>
        </p:nvPicPr>
        <p:blipFill>
          <a:blip r:embed="rId2"/>
          <a:stretch>
            <a:fillRect/>
          </a:stretch>
        </p:blipFill>
        <p:spPr>
          <a:xfrm>
            <a:off x="980574" y="3314242"/>
            <a:ext cx="7182852" cy="828791"/>
          </a:xfrm>
          <a:prstGeom prst="rect">
            <a:avLst/>
          </a:prstGeom>
        </p:spPr>
      </p:pic>
    </p:spTree>
    <p:extLst>
      <p:ext uri="{BB962C8B-B14F-4D97-AF65-F5344CB8AC3E}">
        <p14:creationId xmlns:p14="http://schemas.microsoft.com/office/powerpoint/2010/main" val="591242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Libraries are the directories in R where the packages are stored;</a:t>
            </a:r>
          </a:p>
          <a:p>
            <a:pPr lvl="1" algn="just"/>
            <a:endParaRPr lang="en-US" dirty="0"/>
          </a:p>
          <a:p>
            <a:pPr lvl="1" algn="just"/>
            <a:r>
              <a:rPr lang="en-US" dirty="0"/>
              <a:t>You can check their paths by running “</a:t>
            </a:r>
            <a:r>
              <a:rPr lang="en-US" b="1" dirty="0"/>
              <a:t>.</a:t>
            </a:r>
            <a:r>
              <a:rPr lang="en-US" b="1" dirty="0" err="1"/>
              <a:t>libPaths</a:t>
            </a:r>
            <a:r>
              <a:rPr lang="en-US" b="1" dirty="0"/>
              <a:t>()</a:t>
            </a:r>
            <a:r>
              <a:rPr lang="en-US" dirty="0"/>
              <a:t>” on Console panel;</a:t>
            </a:r>
          </a:p>
          <a:p>
            <a:pPr lvl="1" algn="just"/>
            <a:endParaRPr lang="en-US" dirty="0"/>
          </a:p>
          <a:p>
            <a:pPr lvl="1" algn="just"/>
            <a:r>
              <a:rPr lang="en-US" dirty="0"/>
              <a:t>If the library path is not set at the moment of a package installation, R uses the first one;</a:t>
            </a:r>
          </a:p>
          <a:p>
            <a:pPr lvl="1" algn="just"/>
            <a:endParaRPr lang="en-US" dirty="0"/>
          </a:p>
          <a:p>
            <a:pPr lvl="1" algn="just"/>
            <a:r>
              <a:rPr lang="en-US" dirty="0"/>
              <a:t>It is possible to add paths to the list by running “</a:t>
            </a:r>
            <a:r>
              <a:rPr lang="en-US" b="1" dirty="0"/>
              <a:t>.</a:t>
            </a:r>
            <a:r>
              <a:rPr lang="en-US" b="1" dirty="0" err="1"/>
              <a:t>libPaths</a:t>
            </a:r>
            <a:r>
              <a:rPr lang="en-US" b="1" dirty="0"/>
              <a:t>(c(&lt;</a:t>
            </a:r>
            <a:r>
              <a:rPr lang="en-US" b="1" dirty="0" err="1"/>
              <a:t>new_path</a:t>
            </a:r>
            <a:r>
              <a:rPr lang="en-US" b="1" dirty="0"/>
              <a:t>&gt;, .</a:t>
            </a:r>
            <a:r>
              <a:rPr lang="en-US" b="1" dirty="0" err="1"/>
              <a:t>libPaths</a:t>
            </a:r>
            <a:r>
              <a:rPr lang="en-US" b="1" dirty="0"/>
              <a:t>())</a:t>
            </a:r>
            <a:r>
              <a:rPr lang="en-US" dirty="0"/>
              <a:t>”;</a:t>
            </a:r>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Packages and libraries</a:t>
            </a:r>
          </a:p>
        </p:txBody>
      </p:sp>
      <p:pic>
        <p:nvPicPr>
          <p:cNvPr id="3" name="Picture 2">
            <a:extLst>
              <a:ext uri="{FF2B5EF4-FFF2-40B4-BE49-F238E27FC236}">
                <a16:creationId xmlns:a16="http://schemas.microsoft.com/office/drawing/2014/main" id="{04503DB9-9602-21E0-7654-2E6586FA378E}"/>
              </a:ext>
            </a:extLst>
          </p:cNvPr>
          <p:cNvPicPr>
            <a:picLocks noChangeAspect="1"/>
          </p:cNvPicPr>
          <p:nvPr/>
        </p:nvPicPr>
        <p:blipFill>
          <a:blip r:embed="rId2"/>
          <a:stretch>
            <a:fillRect/>
          </a:stretch>
        </p:blipFill>
        <p:spPr>
          <a:xfrm>
            <a:off x="1753991" y="3384693"/>
            <a:ext cx="5636013" cy="808699"/>
          </a:xfrm>
          <a:prstGeom prst="rect">
            <a:avLst/>
          </a:prstGeom>
        </p:spPr>
      </p:pic>
      <p:sp>
        <p:nvSpPr>
          <p:cNvPr id="4" name="TextBox 3">
            <a:extLst>
              <a:ext uri="{FF2B5EF4-FFF2-40B4-BE49-F238E27FC236}">
                <a16:creationId xmlns:a16="http://schemas.microsoft.com/office/drawing/2014/main" id="{FA8DFC40-6806-F610-D6AA-338BBB7FCAA4}"/>
              </a:ext>
            </a:extLst>
          </p:cNvPr>
          <p:cNvSpPr txBox="1"/>
          <p:nvPr/>
        </p:nvSpPr>
        <p:spPr>
          <a:xfrm>
            <a:off x="4069455" y="4275458"/>
            <a:ext cx="1005083" cy="184666"/>
          </a:xfrm>
          <a:prstGeom prst="rect">
            <a:avLst/>
          </a:prstGeom>
          <a:noFill/>
        </p:spPr>
        <p:txBody>
          <a:bodyPr wrap="none" lIns="0" tIns="0" rIns="0" bIns="0" rtlCol="0">
            <a:spAutoFit/>
          </a:bodyPr>
          <a:lstStyle/>
          <a:p>
            <a:pPr algn="l">
              <a:spcBef>
                <a:spcPts val="600"/>
              </a:spcBef>
            </a:pPr>
            <a:r>
              <a:rPr lang="en-US" sz="1200" dirty="0"/>
              <a:t>Libraries paths</a:t>
            </a:r>
          </a:p>
        </p:txBody>
      </p:sp>
    </p:spTree>
    <p:extLst>
      <p:ext uri="{BB962C8B-B14F-4D97-AF65-F5344CB8AC3E}">
        <p14:creationId xmlns:p14="http://schemas.microsoft.com/office/powerpoint/2010/main" val="2084368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While working on an R project, you may want to have your own library in your .</a:t>
            </a:r>
            <a:r>
              <a:rPr lang="en-US" dirty="0" err="1"/>
              <a:t>Rproject</a:t>
            </a:r>
            <a:r>
              <a:rPr lang="en-US" dirty="0"/>
              <a:t> environment. It is not uncommon to create a folder called “libraries” in your project directory;</a:t>
            </a:r>
          </a:p>
          <a:p>
            <a:pPr lvl="1" algn="just"/>
            <a:endParaRPr lang="en-US" dirty="0"/>
          </a:p>
          <a:p>
            <a:pPr lvl="1" algn="just"/>
            <a:r>
              <a:rPr lang="en-US" dirty="0"/>
              <a:t>Also, you may want to set “libraries” folder as the first in the list of libraries and to set your specific repositories for the project;</a:t>
            </a:r>
          </a:p>
          <a:p>
            <a:pPr lvl="1" algn="just"/>
            <a:endParaRPr lang="en-US" dirty="0"/>
          </a:p>
          <a:p>
            <a:pPr lvl="1" algn="just"/>
            <a:r>
              <a:rPr lang="en-US" dirty="0"/>
              <a:t>All this can be done and loaded when R initializes by populating the .</a:t>
            </a:r>
            <a:r>
              <a:rPr lang="en-US" dirty="0" err="1"/>
              <a:t>Rprofile</a:t>
            </a:r>
            <a:r>
              <a:rPr lang="en-US" dirty="0"/>
              <a:t> file:</a:t>
            </a:r>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t>
            </a:r>
            <a:r>
              <a:rPr lang="en-US" dirty="0" err="1"/>
              <a:t>Rproject</a:t>
            </a:r>
            <a:r>
              <a:rPr lang="en-US" dirty="0"/>
              <a:t>, repositories, packages and libraries</a:t>
            </a:r>
          </a:p>
        </p:txBody>
      </p:sp>
      <p:sp>
        <p:nvSpPr>
          <p:cNvPr id="4" name="TextBox 3">
            <a:extLst>
              <a:ext uri="{FF2B5EF4-FFF2-40B4-BE49-F238E27FC236}">
                <a16:creationId xmlns:a16="http://schemas.microsoft.com/office/drawing/2014/main" id="{FA8DFC40-6806-F610-D6AA-338BBB7FCAA4}"/>
              </a:ext>
            </a:extLst>
          </p:cNvPr>
          <p:cNvSpPr txBox="1"/>
          <p:nvPr/>
        </p:nvSpPr>
        <p:spPr>
          <a:xfrm>
            <a:off x="4221863" y="4291603"/>
            <a:ext cx="570669" cy="184666"/>
          </a:xfrm>
          <a:prstGeom prst="rect">
            <a:avLst/>
          </a:prstGeom>
          <a:noFill/>
        </p:spPr>
        <p:txBody>
          <a:bodyPr wrap="none" lIns="0" tIns="0" rIns="0" bIns="0" rtlCol="0">
            <a:spAutoFit/>
          </a:bodyPr>
          <a:lstStyle/>
          <a:p>
            <a:pPr algn="ctr">
              <a:spcBef>
                <a:spcPts val="600"/>
              </a:spcBef>
            </a:pPr>
            <a:r>
              <a:rPr lang="en-US" sz="1200" dirty="0"/>
              <a:t>.</a:t>
            </a:r>
            <a:r>
              <a:rPr lang="en-US" sz="1200" dirty="0" err="1"/>
              <a:t>Rprofile</a:t>
            </a:r>
            <a:endParaRPr lang="en-US" sz="1200" dirty="0"/>
          </a:p>
        </p:txBody>
      </p:sp>
      <p:pic>
        <p:nvPicPr>
          <p:cNvPr id="2" name="Picture 1">
            <a:extLst>
              <a:ext uri="{FF2B5EF4-FFF2-40B4-BE49-F238E27FC236}">
                <a16:creationId xmlns:a16="http://schemas.microsoft.com/office/drawing/2014/main" id="{D783D1E2-2642-AB3D-77BC-0EA7AFE978BF}"/>
              </a:ext>
            </a:extLst>
          </p:cNvPr>
          <p:cNvPicPr>
            <a:picLocks noChangeAspect="1"/>
          </p:cNvPicPr>
          <p:nvPr/>
        </p:nvPicPr>
        <p:blipFill>
          <a:blip r:embed="rId2"/>
          <a:stretch>
            <a:fillRect/>
          </a:stretch>
        </p:blipFill>
        <p:spPr>
          <a:xfrm>
            <a:off x="2128419" y="2904950"/>
            <a:ext cx="4887162" cy="1299633"/>
          </a:xfrm>
          <a:prstGeom prst="rect">
            <a:avLst/>
          </a:prstGeom>
        </p:spPr>
      </p:pic>
    </p:spTree>
    <p:extLst>
      <p:ext uri="{BB962C8B-B14F-4D97-AF65-F5344CB8AC3E}">
        <p14:creationId xmlns:p14="http://schemas.microsoft.com/office/powerpoint/2010/main" val="3714341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As the whole programming language, package names are case sensitive;</a:t>
            </a:r>
          </a:p>
          <a:p>
            <a:pPr lvl="1" algn="just"/>
            <a:endParaRPr lang="en-US" dirty="0"/>
          </a:p>
          <a:p>
            <a:pPr lvl="1" algn="just"/>
            <a:r>
              <a:rPr lang="en-US" dirty="0"/>
              <a:t>Use the “</a:t>
            </a:r>
            <a:r>
              <a:rPr lang="en-US" b="1" dirty="0" err="1"/>
              <a:t>install.packages</a:t>
            </a:r>
            <a:r>
              <a:rPr lang="en-US" b="1" dirty="0"/>
              <a:t>(“&lt;</a:t>
            </a:r>
            <a:r>
              <a:rPr lang="en-US" b="1" dirty="0" err="1"/>
              <a:t>package_name</a:t>
            </a:r>
            <a:r>
              <a:rPr lang="en-US" b="1" dirty="0"/>
              <a:t>&gt;”)</a:t>
            </a:r>
            <a:r>
              <a:rPr lang="en-US" dirty="0"/>
              <a:t>”</a:t>
            </a:r>
            <a:r>
              <a:rPr lang="en-US" b="1" dirty="0"/>
              <a:t> </a:t>
            </a:r>
            <a:r>
              <a:rPr lang="en-US" dirty="0"/>
              <a:t>function to install packages;</a:t>
            </a:r>
          </a:p>
          <a:p>
            <a:pPr lvl="1" algn="just"/>
            <a:endParaRPr lang="en-US" dirty="0"/>
          </a:p>
          <a:p>
            <a:pPr lvl="1" algn="just"/>
            <a:r>
              <a:rPr lang="en-US" dirty="0"/>
              <a:t>To uninstall a package, use “</a:t>
            </a:r>
            <a:r>
              <a:rPr lang="en-US" b="1" dirty="0" err="1"/>
              <a:t>remove.packages</a:t>
            </a:r>
            <a:r>
              <a:rPr lang="en-US" b="1" dirty="0"/>
              <a:t>(“&lt;</a:t>
            </a:r>
            <a:r>
              <a:rPr lang="en-US" b="1" dirty="0" err="1"/>
              <a:t>package_name</a:t>
            </a:r>
            <a:r>
              <a:rPr lang="en-US" b="1" dirty="0"/>
              <a:t>&gt;”)</a:t>
            </a:r>
            <a:r>
              <a:rPr lang="en-US" dirty="0"/>
              <a:t>”;</a:t>
            </a:r>
          </a:p>
          <a:p>
            <a:pPr lvl="1" algn="just"/>
            <a:endParaRPr lang="en-US" b="1" dirty="0"/>
          </a:p>
          <a:p>
            <a:pPr lvl="1" algn="just"/>
            <a:r>
              <a:rPr lang="en-US" dirty="0"/>
              <a:t>To check what packages need an update, use “</a:t>
            </a:r>
            <a:r>
              <a:rPr lang="en-US" b="1" dirty="0" err="1"/>
              <a:t>old.packages</a:t>
            </a:r>
            <a:r>
              <a:rPr lang="en-US" b="1" dirty="0"/>
              <a:t>()</a:t>
            </a:r>
            <a:r>
              <a:rPr lang="en-US" dirty="0"/>
              <a:t>” and to update them use “</a:t>
            </a:r>
            <a:r>
              <a:rPr lang="en-US" b="1" dirty="0" err="1"/>
              <a:t>update.packages</a:t>
            </a:r>
            <a:r>
              <a:rPr lang="en-US" b="1" dirty="0"/>
              <a:t>()</a:t>
            </a:r>
            <a:r>
              <a:rPr lang="en-US" dirty="0"/>
              <a:t>”;</a:t>
            </a:r>
          </a:p>
          <a:p>
            <a:pPr lvl="1" algn="just"/>
            <a:endParaRPr lang="en-US" b="1" dirty="0"/>
          </a:p>
          <a:p>
            <a:pPr lvl="1" algn="just"/>
            <a:r>
              <a:rPr lang="en-US" dirty="0"/>
              <a:t>Packages only need to be installed once.</a:t>
            </a:r>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Installing packages</a:t>
            </a:r>
          </a:p>
        </p:txBody>
      </p:sp>
    </p:spTree>
    <p:extLst>
      <p:ext uri="{BB962C8B-B14F-4D97-AF65-F5344CB8AC3E}">
        <p14:creationId xmlns:p14="http://schemas.microsoft.com/office/powerpoint/2010/main" val="1984881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81077B-7B72-FA41-A3BF-5C11D306597A}"/>
              </a:ext>
            </a:extLst>
          </p:cNvPr>
          <p:cNvSpPr>
            <a:spLocks noGrp="1"/>
          </p:cNvSpPr>
          <p:nvPr>
            <p:ph type="body" sz="quarter" idx="10"/>
          </p:nvPr>
        </p:nvSpPr>
        <p:spPr/>
        <p:txBody>
          <a:bodyPr/>
          <a:lstStyle/>
          <a:p>
            <a:r>
              <a:rPr lang="en-US" dirty="0"/>
              <a:t>01</a:t>
            </a:r>
          </a:p>
          <a:p>
            <a:r>
              <a:rPr lang="en-US" dirty="0"/>
              <a:t>02</a:t>
            </a:r>
          </a:p>
        </p:txBody>
      </p:sp>
      <p:sp>
        <p:nvSpPr>
          <p:cNvPr id="3" name="Text Placeholder 2">
            <a:extLst>
              <a:ext uri="{FF2B5EF4-FFF2-40B4-BE49-F238E27FC236}">
                <a16:creationId xmlns:a16="http://schemas.microsoft.com/office/drawing/2014/main" id="{9F05ABFC-C19A-A74C-BC81-ABEF30B21DAA}"/>
              </a:ext>
            </a:extLst>
          </p:cNvPr>
          <p:cNvSpPr>
            <a:spLocks noGrp="1"/>
          </p:cNvSpPr>
          <p:nvPr>
            <p:ph type="body" sz="quarter" idx="11"/>
          </p:nvPr>
        </p:nvSpPr>
        <p:spPr/>
        <p:txBody>
          <a:bodyPr/>
          <a:lstStyle/>
          <a:p>
            <a:r>
              <a:rPr lang="en-US" dirty="0"/>
              <a:t>R</a:t>
            </a:r>
          </a:p>
          <a:p>
            <a:r>
              <a:rPr lang="en-US" dirty="0"/>
              <a:t>RStudio</a:t>
            </a:r>
          </a:p>
        </p:txBody>
      </p:sp>
    </p:spTree>
    <p:extLst>
      <p:ext uri="{BB962C8B-B14F-4D97-AF65-F5344CB8AC3E}">
        <p14:creationId xmlns:p14="http://schemas.microsoft.com/office/powerpoint/2010/main" val="3905978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vert="horz" lIns="0" tIns="0" rIns="0" bIns="0" rtlCol="0" anchor="t">
            <a:noAutofit/>
          </a:bodyPr>
          <a:lstStyle/>
          <a:p>
            <a:pPr marL="115570" lvl="1" indent="-115570" algn="just"/>
            <a:r>
              <a:rPr lang="en-US" dirty="0"/>
              <a:t>Once the package is installed, you can load it into your R session for use;</a:t>
            </a:r>
            <a:endParaRPr lang="en-US"/>
          </a:p>
          <a:p>
            <a:pPr marL="115570" lvl="1" indent="-115570" algn="just"/>
            <a:endParaRPr lang="en-US" dirty="0">
              <a:cs typeface="Arial"/>
            </a:endParaRPr>
          </a:p>
          <a:p>
            <a:pPr marL="115570" lvl="1" indent="-115570" algn="just"/>
            <a:r>
              <a:rPr lang="en-US" dirty="0"/>
              <a:t>To load a package use “</a:t>
            </a:r>
            <a:r>
              <a:rPr lang="en-US" b="1" dirty="0"/>
              <a:t>library(&lt;</a:t>
            </a:r>
            <a:r>
              <a:rPr lang="en-US" b="1" dirty="0" err="1"/>
              <a:t>package_name</a:t>
            </a:r>
            <a:r>
              <a:rPr lang="en-US" b="1" dirty="0"/>
              <a:t>&gt;)</a:t>
            </a:r>
            <a:r>
              <a:rPr lang="en-US" dirty="0"/>
              <a:t>”. Please notice that quotations are not required;</a:t>
            </a:r>
            <a:endParaRPr lang="en-US" dirty="0">
              <a:cs typeface="Arial"/>
            </a:endParaRPr>
          </a:p>
          <a:p>
            <a:pPr marL="115570" lvl="1" indent="-115570" algn="just"/>
            <a:endParaRPr lang="en-US" dirty="0">
              <a:cs typeface="Arial"/>
            </a:endParaRPr>
          </a:p>
          <a:p>
            <a:pPr marL="115570" lvl="1" indent="-115570" algn="just"/>
            <a:r>
              <a:rPr lang="en-US" dirty="0"/>
              <a:t>Any functions specific to that package will be available for you to use by simply calling the function as you would for any of the base functions. </a:t>
            </a:r>
            <a:endParaRPr lang="en-US" dirty="0">
              <a:cs typeface="Arial"/>
            </a:endParaRPr>
          </a:p>
          <a:p>
            <a:pPr marL="115570" lvl="1" indent="-115570" algn="just"/>
            <a:endParaRPr lang="en-US" dirty="0">
              <a:cs typeface="Arial"/>
            </a:endParaRPr>
          </a:p>
          <a:p>
            <a:pPr marL="115570" lvl="1" indent="-115570" algn="just"/>
            <a:r>
              <a:rPr lang="en-US" dirty="0"/>
              <a:t>You can also use a function for a specific package without loading it: </a:t>
            </a:r>
            <a:r>
              <a:rPr lang="en-US" b="1" dirty="0"/>
              <a:t>“&lt;</a:t>
            </a:r>
            <a:r>
              <a:rPr lang="en-US" b="1" dirty="0" err="1"/>
              <a:t>package_name</a:t>
            </a:r>
            <a:r>
              <a:rPr lang="en-US" b="1" dirty="0"/>
              <a:t>&gt;::&lt;</a:t>
            </a:r>
            <a:r>
              <a:rPr lang="en-US" b="1" dirty="0" err="1"/>
              <a:t>function_name</a:t>
            </a:r>
            <a:r>
              <a:rPr lang="en-US" b="1" dirty="0"/>
              <a:t>&gt;”</a:t>
            </a:r>
            <a:r>
              <a:rPr lang="en-US" dirty="0"/>
              <a:t>;</a:t>
            </a:r>
            <a:endParaRPr lang="en-US" b="1" dirty="0">
              <a:cs typeface="Arial"/>
            </a:endParaRPr>
          </a:p>
          <a:p>
            <a:pPr marL="115570" lvl="1" indent="-115570" algn="just"/>
            <a:endParaRPr lang="en-US" dirty="0">
              <a:cs typeface="Arial"/>
            </a:endParaRPr>
          </a:p>
          <a:p>
            <a:pPr marL="0" lvl="1" indent="0" algn="just">
              <a:buNone/>
            </a:pPr>
            <a:endParaRPr lang="en-US" dirty="0"/>
          </a:p>
          <a:p>
            <a:pPr marL="115570" lvl="1" indent="-115570" algn="just"/>
            <a:endParaRPr lang="en-US" dirty="0">
              <a:cs typeface="Arial"/>
            </a:endParaRP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Loading packages</a:t>
            </a:r>
          </a:p>
        </p:txBody>
      </p:sp>
    </p:spTree>
    <p:extLst>
      <p:ext uri="{BB962C8B-B14F-4D97-AF65-F5344CB8AC3E}">
        <p14:creationId xmlns:p14="http://schemas.microsoft.com/office/powerpoint/2010/main" val="891061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“We only need to install a package once on our computer. However, to use the package, we need to load the library every time we start a new R/RStudio environment. You can think of this as installing a bulb versus turning on the light.”</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a:t>Installing </a:t>
            </a:r>
            <a:r>
              <a:rPr lang="en-US" dirty="0"/>
              <a:t>and loading packages</a:t>
            </a:r>
          </a:p>
        </p:txBody>
      </p:sp>
      <p:sp>
        <p:nvSpPr>
          <p:cNvPr id="4" name="TextBox 3">
            <a:extLst>
              <a:ext uri="{FF2B5EF4-FFF2-40B4-BE49-F238E27FC236}">
                <a16:creationId xmlns:a16="http://schemas.microsoft.com/office/drawing/2014/main" id="{FA8DFC40-6806-F610-D6AA-338BBB7FCAA4}"/>
              </a:ext>
            </a:extLst>
          </p:cNvPr>
          <p:cNvSpPr txBox="1"/>
          <p:nvPr/>
        </p:nvSpPr>
        <p:spPr>
          <a:xfrm>
            <a:off x="1416488" y="4291603"/>
            <a:ext cx="6311023" cy="184666"/>
          </a:xfrm>
          <a:prstGeom prst="rect">
            <a:avLst/>
          </a:prstGeom>
          <a:noFill/>
        </p:spPr>
        <p:txBody>
          <a:bodyPr wrap="none" lIns="0" tIns="0" rIns="0" bIns="0" rtlCol="0">
            <a:spAutoFit/>
          </a:bodyPr>
          <a:lstStyle/>
          <a:p>
            <a:pPr algn="ctr">
              <a:spcBef>
                <a:spcPts val="600"/>
              </a:spcBef>
            </a:pPr>
            <a:r>
              <a:rPr lang="en-US" sz="1200" dirty="0">
                <a:hlinkClick r:id="rId2"/>
              </a:rPr>
              <a:t>https://hbctraining.github.io/Intro-to-R-flipped/lessons/04_introR_packages.html</a:t>
            </a:r>
            <a:r>
              <a:rPr lang="en-US" sz="1200" dirty="0"/>
              <a:t>, 01/31/2024</a:t>
            </a:r>
          </a:p>
        </p:txBody>
      </p:sp>
      <p:pic>
        <p:nvPicPr>
          <p:cNvPr id="3" name="Picture 2">
            <a:extLst>
              <a:ext uri="{FF2B5EF4-FFF2-40B4-BE49-F238E27FC236}">
                <a16:creationId xmlns:a16="http://schemas.microsoft.com/office/drawing/2014/main" id="{2B4F0EBF-D041-1771-9FE8-E948A9332CDA}"/>
              </a:ext>
            </a:extLst>
          </p:cNvPr>
          <p:cNvPicPr>
            <a:picLocks noChangeAspect="1"/>
          </p:cNvPicPr>
          <p:nvPr/>
        </p:nvPicPr>
        <p:blipFill>
          <a:blip r:embed="rId3"/>
          <a:stretch>
            <a:fillRect/>
          </a:stretch>
        </p:blipFill>
        <p:spPr>
          <a:xfrm>
            <a:off x="1993400" y="2080472"/>
            <a:ext cx="5157198" cy="2037092"/>
          </a:xfrm>
          <a:prstGeom prst="rect">
            <a:avLst/>
          </a:prstGeom>
          <a:noFill/>
        </p:spPr>
      </p:pic>
    </p:spTree>
    <p:extLst>
      <p:ext uri="{BB962C8B-B14F-4D97-AF65-F5344CB8AC3E}">
        <p14:creationId xmlns:p14="http://schemas.microsoft.com/office/powerpoint/2010/main" val="26456876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Functions are “self contained” modules of code that accomplish a specific task and they usually take in some data structure (value, vector, </a:t>
            </a:r>
            <a:r>
              <a:rPr lang="en-US" dirty="0" err="1"/>
              <a:t>dataframe</a:t>
            </a:r>
            <a:r>
              <a:rPr lang="en-US" dirty="0"/>
              <a:t> etc.), process it, and return a result;</a:t>
            </a:r>
          </a:p>
          <a:p>
            <a:pPr lvl="1" algn="just"/>
            <a:endParaRPr lang="en-US" dirty="0"/>
          </a:p>
          <a:p>
            <a:pPr lvl="1"/>
            <a:r>
              <a:rPr lang="en-US" dirty="0"/>
              <a:t>The input(s) are called arguments, which can include:</a:t>
            </a:r>
          </a:p>
          <a:p>
            <a:pPr lvl="2"/>
            <a:r>
              <a:rPr lang="en-US" dirty="0"/>
              <a:t>The physical object (any data structure) on which the function carries out a task;</a:t>
            </a:r>
          </a:p>
          <a:p>
            <a:pPr lvl="2"/>
            <a:r>
              <a:rPr lang="en-US" dirty="0"/>
              <a:t>Specifications that alter the way the function operates</a:t>
            </a:r>
          </a:p>
          <a:p>
            <a:pPr lvl="2"/>
            <a:endParaRPr lang="en-US" dirty="0"/>
          </a:p>
          <a:p>
            <a:pPr lvl="1"/>
            <a:r>
              <a:rPr lang="en-US" dirty="0"/>
              <a:t>The best way to understand a function is by calling the “help” function: </a:t>
            </a:r>
            <a:r>
              <a:rPr lang="en-US" b="1" dirty="0"/>
              <a:t>“?&lt;</a:t>
            </a:r>
            <a:r>
              <a:rPr lang="en-US" b="1" dirty="0" err="1"/>
              <a:t>function_name</a:t>
            </a:r>
            <a:r>
              <a:rPr lang="en-US" b="1" dirty="0"/>
              <a:t>”;</a:t>
            </a:r>
          </a:p>
          <a:p>
            <a:pPr lvl="1"/>
            <a:endParaRPr lang="en-US" b="1" dirty="0"/>
          </a:p>
          <a:p>
            <a:pPr lvl="1"/>
            <a:r>
              <a:rPr lang="en-US" dirty="0"/>
              <a:t>If you are familiar with the function and just need to remind yourself of the names of the arguments, you can use the “</a:t>
            </a:r>
            <a:r>
              <a:rPr lang="en-US" dirty="0" err="1"/>
              <a:t>args</a:t>
            </a:r>
            <a:r>
              <a:rPr lang="en-US" dirty="0"/>
              <a:t>” function: “</a:t>
            </a:r>
            <a:r>
              <a:rPr lang="en-US" b="1" dirty="0" err="1"/>
              <a:t>args</a:t>
            </a:r>
            <a:r>
              <a:rPr lang="en-US" b="1" dirty="0"/>
              <a:t>(&lt;</a:t>
            </a:r>
            <a:r>
              <a:rPr lang="en-US" b="1" dirty="0" err="1"/>
              <a:t>function_name</a:t>
            </a:r>
            <a:r>
              <a:rPr lang="en-US" b="1" dirty="0"/>
              <a:t>&gt;)</a:t>
            </a:r>
            <a:r>
              <a:rPr lang="en-US" dirty="0"/>
              <a:t>”;</a:t>
            </a:r>
          </a:p>
          <a:p>
            <a:pPr lvl="1"/>
            <a:endParaRPr lang="en-US" b="1" dirty="0"/>
          </a:p>
          <a:p>
            <a:pPr lvl="1"/>
            <a:r>
              <a:rPr lang="en-US" dirty="0"/>
              <a:t>To run the examples section from the Online Help to see exactly how it works when executing the commands, you can use the “example” function: “</a:t>
            </a:r>
            <a:r>
              <a:rPr lang="en-US" b="1" dirty="0"/>
              <a:t>example(“&lt;</a:t>
            </a:r>
            <a:r>
              <a:rPr lang="en-US" b="1" dirty="0" err="1"/>
              <a:t>function_name</a:t>
            </a:r>
            <a:r>
              <a:rPr lang="en-US" b="1" dirty="0"/>
              <a:t>&gt;”)</a:t>
            </a:r>
            <a:r>
              <a:rPr lang="en-US" dirty="0"/>
              <a:t>”.</a:t>
            </a:r>
          </a:p>
          <a:p>
            <a:pPr marL="115887" lvl="2" indent="0">
              <a:buNone/>
            </a:pPr>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Functions</a:t>
            </a:r>
          </a:p>
        </p:txBody>
      </p:sp>
    </p:spTree>
    <p:extLst>
      <p:ext uri="{BB962C8B-B14F-4D97-AF65-F5344CB8AC3E}">
        <p14:creationId xmlns:p14="http://schemas.microsoft.com/office/powerpoint/2010/main" val="3278317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R can essentially work as a calculator;</a:t>
            </a:r>
          </a:p>
          <a:p>
            <a:pPr lvl="1" algn="just"/>
            <a:endParaRPr lang="en-US" dirty="0"/>
          </a:p>
          <a:p>
            <a:pPr lvl="1"/>
            <a:r>
              <a:rPr lang="en-US" dirty="0"/>
              <a:t>Arithmetic operators available in R:​</a:t>
            </a:r>
          </a:p>
          <a:p>
            <a:pPr lvl="2"/>
            <a:r>
              <a:rPr lang="en-US" dirty="0"/>
              <a:t>Addition: “</a:t>
            </a:r>
            <a:r>
              <a:rPr lang="en-US" b="1" dirty="0"/>
              <a:t>+</a:t>
            </a:r>
            <a:r>
              <a:rPr lang="en-US" dirty="0"/>
              <a:t>”;</a:t>
            </a:r>
          </a:p>
          <a:p>
            <a:pPr lvl="2"/>
            <a:r>
              <a:rPr lang="en-US" dirty="0"/>
              <a:t>Subtraction: “</a:t>
            </a:r>
            <a:r>
              <a:rPr lang="en-US" b="1" dirty="0"/>
              <a:t>-</a:t>
            </a:r>
            <a:r>
              <a:rPr lang="en-US" dirty="0"/>
              <a:t>”;</a:t>
            </a:r>
          </a:p>
          <a:p>
            <a:pPr lvl="2"/>
            <a:r>
              <a:rPr lang="en-US" dirty="0"/>
              <a:t>Division: “</a:t>
            </a:r>
            <a:r>
              <a:rPr lang="en-US" b="1" dirty="0"/>
              <a:t>/</a:t>
            </a:r>
            <a:r>
              <a:rPr lang="en-US" dirty="0"/>
              <a:t>”;</a:t>
            </a:r>
          </a:p>
          <a:p>
            <a:pPr lvl="2"/>
            <a:r>
              <a:rPr lang="en-US" dirty="0"/>
              <a:t>Multiplication: “</a:t>
            </a:r>
            <a:r>
              <a:rPr lang="en-US" b="1" dirty="0"/>
              <a:t>*</a:t>
            </a:r>
            <a:r>
              <a:rPr lang="en-US" dirty="0"/>
              <a:t>”;</a:t>
            </a:r>
          </a:p>
          <a:p>
            <a:pPr lvl="2"/>
            <a:r>
              <a:rPr lang="en-US" dirty="0"/>
              <a:t>Raise to a power: “</a:t>
            </a:r>
            <a:r>
              <a:rPr lang="en-US" b="1" dirty="0"/>
              <a:t>^</a:t>
            </a:r>
            <a:r>
              <a:rPr lang="en-US" dirty="0"/>
              <a:t>”;</a:t>
            </a:r>
          </a:p>
          <a:p>
            <a:pPr lvl="2"/>
            <a:r>
              <a:rPr lang="en-US" dirty="0"/>
              <a:t>Modulus: “</a:t>
            </a:r>
            <a:r>
              <a:rPr lang="en-US" b="1" dirty="0"/>
              <a:t>%%</a:t>
            </a:r>
            <a:r>
              <a:rPr lang="en-US" dirty="0"/>
              <a:t>”…</a:t>
            </a:r>
          </a:p>
          <a:p>
            <a:pPr marL="115887" lvl="2" indent="0">
              <a:buNone/>
            </a:pPr>
            <a:endParaRPr lang="en-US" dirty="0"/>
          </a:p>
          <a:p>
            <a:pPr lvl="1" algn="just"/>
            <a:r>
              <a:rPr lang="en-US" dirty="0"/>
              <a:t>The order of operations is the same as the one you likely learned in high school, but they can be controlled by using parenthesis. Operations are performed from the innermost parenthesis;</a:t>
            </a:r>
            <a:endParaRPr lang="en-US" i="1" dirty="0"/>
          </a:p>
          <a:p>
            <a:pPr marL="0" lvl="1" indent="0" algn="just">
              <a:buNone/>
            </a:pPr>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Algebra</a:t>
            </a:r>
          </a:p>
        </p:txBody>
      </p:sp>
    </p:spTree>
    <p:extLst>
      <p:ext uri="{BB962C8B-B14F-4D97-AF65-F5344CB8AC3E}">
        <p14:creationId xmlns:p14="http://schemas.microsoft.com/office/powerpoint/2010/main" val="1551689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Logical operators are used to perform operations that involve </a:t>
            </a:r>
            <a:r>
              <a:rPr lang="en-US" dirty="0" err="1"/>
              <a:t>boolean</a:t>
            </a:r>
            <a:r>
              <a:rPr lang="en-US" dirty="0"/>
              <a:t> values (TRUE or FALSE):​</a:t>
            </a:r>
          </a:p>
          <a:p>
            <a:pPr lvl="2"/>
            <a:r>
              <a:rPr lang="en-US" dirty="0"/>
              <a:t>AND: “</a:t>
            </a:r>
            <a:r>
              <a:rPr lang="en-US" b="1" dirty="0"/>
              <a:t>&amp;</a:t>
            </a:r>
            <a:r>
              <a:rPr lang="en-US" dirty="0"/>
              <a:t>”;</a:t>
            </a:r>
          </a:p>
          <a:p>
            <a:pPr lvl="2"/>
            <a:r>
              <a:rPr lang="en-US" dirty="0"/>
              <a:t>OR: “</a:t>
            </a:r>
            <a:r>
              <a:rPr lang="en-US" b="1" dirty="0"/>
              <a:t>|</a:t>
            </a:r>
            <a:r>
              <a:rPr lang="en-US" dirty="0"/>
              <a:t>”;</a:t>
            </a:r>
          </a:p>
          <a:p>
            <a:pPr lvl="2"/>
            <a:r>
              <a:rPr lang="en-US" dirty="0"/>
              <a:t>NOT: “</a:t>
            </a:r>
            <a:r>
              <a:rPr lang="en-US" b="1" dirty="0"/>
              <a:t>!</a:t>
            </a:r>
            <a:r>
              <a:rPr lang="en-US" dirty="0"/>
              <a:t>”…</a:t>
            </a:r>
          </a:p>
          <a:p>
            <a:pPr lvl="1" algn="just"/>
            <a:endParaRPr lang="en-US" dirty="0"/>
          </a:p>
          <a:p>
            <a:pPr lvl="1"/>
            <a:r>
              <a:rPr lang="en-US" dirty="0"/>
              <a:t>Relational operators are used to compare between values:​</a:t>
            </a:r>
          </a:p>
          <a:p>
            <a:pPr lvl="2"/>
            <a:r>
              <a:rPr lang="en-US" dirty="0"/>
              <a:t>Greater than: “</a:t>
            </a:r>
            <a:r>
              <a:rPr lang="en-US" b="1" dirty="0"/>
              <a:t>&gt;</a:t>
            </a:r>
            <a:r>
              <a:rPr lang="en-US" dirty="0"/>
              <a:t>”;</a:t>
            </a:r>
          </a:p>
          <a:p>
            <a:pPr lvl="2"/>
            <a:r>
              <a:rPr lang="en-US" dirty="0"/>
              <a:t>Less than: “</a:t>
            </a:r>
            <a:r>
              <a:rPr lang="en-US" b="1" dirty="0"/>
              <a:t>&lt;</a:t>
            </a:r>
            <a:r>
              <a:rPr lang="en-US" dirty="0"/>
              <a:t>”;</a:t>
            </a:r>
          </a:p>
          <a:p>
            <a:pPr lvl="2"/>
            <a:r>
              <a:rPr lang="en-US" dirty="0"/>
              <a:t>Equal to: “</a:t>
            </a:r>
            <a:r>
              <a:rPr lang="en-US" b="1" dirty="0"/>
              <a:t>==</a:t>
            </a:r>
            <a:r>
              <a:rPr lang="en-US" dirty="0"/>
              <a:t>”;</a:t>
            </a:r>
          </a:p>
          <a:p>
            <a:pPr lvl="2"/>
            <a:r>
              <a:rPr lang="en-US" dirty="0"/>
              <a:t>Not equal to: “</a:t>
            </a:r>
            <a:r>
              <a:rPr lang="en-US" b="1" dirty="0"/>
              <a:t>!=</a:t>
            </a:r>
            <a:r>
              <a:rPr lang="en-US" dirty="0"/>
              <a:t>”;</a:t>
            </a:r>
          </a:p>
          <a:p>
            <a:pPr lvl="2"/>
            <a:r>
              <a:rPr lang="en-US" dirty="0"/>
              <a:t>Greater than or equal to: “</a:t>
            </a:r>
            <a:r>
              <a:rPr lang="en-US" b="1" dirty="0"/>
              <a:t>&gt;=</a:t>
            </a:r>
            <a:r>
              <a:rPr lang="en-US" dirty="0"/>
              <a:t>”;</a:t>
            </a:r>
          </a:p>
          <a:p>
            <a:pPr lvl="2"/>
            <a:r>
              <a:rPr lang="en-US" dirty="0"/>
              <a:t>Less than or equal to: “</a:t>
            </a:r>
            <a:r>
              <a:rPr lang="en-US" b="1" dirty="0"/>
              <a:t>&lt;=</a:t>
            </a:r>
            <a:r>
              <a:rPr lang="en-US" dirty="0"/>
              <a:t>”…</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Logical and relational operators</a:t>
            </a:r>
          </a:p>
        </p:txBody>
      </p:sp>
    </p:spTree>
    <p:extLst>
      <p:ext uri="{BB962C8B-B14F-4D97-AF65-F5344CB8AC3E}">
        <p14:creationId xmlns:p14="http://schemas.microsoft.com/office/powerpoint/2010/main" val="254955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Most of the time, instead of just having the results of a calculation or a function appear in the console window, you may want to save them as objects/variables;</a:t>
            </a:r>
          </a:p>
          <a:p>
            <a:pPr lvl="1"/>
            <a:endParaRPr lang="en-US" dirty="0"/>
          </a:p>
          <a:p>
            <a:pPr lvl="1"/>
            <a:r>
              <a:rPr lang="en-US" dirty="0"/>
              <a:t>To save a result </a:t>
            </a:r>
            <a:r>
              <a:rPr lang="en-US"/>
              <a:t>as an </a:t>
            </a:r>
            <a:r>
              <a:rPr lang="en-US" dirty="0"/>
              <a:t>object/variable, simply think up a variable name, and then use the assign operator (“</a:t>
            </a:r>
            <a:r>
              <a:rPr lang="en-US" b="1" dirty="0"/>
              <a:t>=</a:t>
            </a:r>
            <a:r>
              <a:rPr lang="en-US" dirty="0"/>
              <a:t>” or “</a:t>
            </a:r>
            <a:r>
              <a:rPr lang="en-US" b="1" dirty="0"/>
              <a:t>&lt;-</a:t>
            </a:r>
            <a:r>
              <a:rPr lang="en-US" dirty="0"/>
              <a:t>”) to assign the results to it;</a:t>
            </a:r>
          </a:p>
          <a:p>
            <a:pPr lvl="1"/>
            <a:endParaRPr lang="en-US" dirty="0"/>
          </a:p>
          <a:p>
            <a:pPr lvl="1"/>
            <a:r>
              <a:rPr lang="en-US" dirty="0"/>
              <a:t>To access the object, you simply need to run its name on Console:</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Objects</a:t>
            </a:r>
          </a:p>
        </p:txBody>
      </p:sp>
      <p:sp>
        <p:nvSpPr>
          <p:cNvPr id="4" name="TextBox 3">
            <a:extLst>
              <a:ext uri="{FF2B5EF4-FFF2-40B4-BE49-F238E27FC236}">
                <a16:creationId xmlns:a16="http://schemas.microsoft.com/office/drawing/2014/main" id="{FA8DFC40-6806-F610-D6AA-338BBB7FCAA4}"/>
              </a:ext>
            </a:extLst>
          </p:cNvPr>
          <p:cNvSpPr txBox="1"/>
          <p:nvPr/>
        </p:nvSpPr>
        <p:spPr>
          <a:xfrm>
            <a:off x="3588556" y="4291603"/>
            <a:ext cx="1966885" cy="184666"/>
          </a:xfrm>
          <a:prstGeom prst="rect">
            <a:avLst/>
          </a:prstGeom>
          <a:noFill/>
        </p:spPr>
        <p:txBody>
          <a:bodyPr wrap="none" lIns="0" tIns="0" rIns="0" bIns="0" rtlCol="0">
            <a:spAutoFit/>
          </a:bodyPr>
          <a:lstStyle/>
          <a:p>
            <a:pPr algn="ctr">
              <a:spcBef>
                <a:spcPts val="600"/>
              </a:spcBef>
            </a:pPr>
            <a:r>
              <a:rPr lang="en-US" sz="1200" dirty="0"/>
              <a:t>Assigning and running object</a:t>
            </a:r>
          </a:p>
        </p:txBody>
      </p:sp>
      <p:pic>
        <p:nvPicPr>
          <p:cNvPr id="2" name="Picture 1">
            <a:extLst>
              <a:ext uri="{FF2B5EF4-FFF2-40B4-BE49-F238E27FC236}">
                <a16:creationId xmlns:a16="http://schemas.microsoft.com/office/drawing/2014/main" id="{8643610A-E238-A04C-F868-8C71832497B2}"/>
              </a:ext>
            </a:extLst>
          </p:cNvPr>
          <p:cNvPicPr>
            <a:picLocks noChangeAspect="1"/>
          </p:cNvPicPr>
          <p:nvPr/>
        </p:nvPicPr>
        <p:blipFill>
          <a:blip r:embed="rId2"/>
          <a:stretch>
            <a:fillRect/>
          </a:stretch>
        </p:blipFill>
        <p:spPr>
          <a:xfrm>
            <a:off x="3240820" y="3066996"/>
            <a:ext cx="2662360" cy="1076037"/>
          </a:xfrm>
          <a:prstGeom prst="rect">
            <a:avLst/>
          </a:prstGeom>
        </p:spPr>
      </p:pic>
    </p:spTree>
    <p:extLst>
      <p:ext uri="{BB962C8B-B14F-4D97-AF65-F5344CB8AC3E}">
        <p14:creationId xmlns:p14="http://schemas.microsoft.com/office/powerpoint/2010/main" val="2518679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R’s base data structures are often organized by their dimensionality (1D, 2D, or </a:t>
            </a:r>
            <a:r>
              <a:rPr lang="en-US" dirty="0" err="1"/>
              <a:t>nD</a:t>
            </a:r>
            <a:r>
              <a:rPr lang="en-US" dirty="0"/>
              <a:t>) and whether they’re homogeneous (all elements must be of the identical type) or heterogeneous (the elements are often of various types);</a:t>
            </a:r>
          </a:p>
          <a:p>
            <a:pPr lvl="1"/>
            <a:endParaRPr lang="en-US" dirty="0"/>
          </a:p>
          <a:p>
            <a:pPr lvl="1"/>
            <a:r>
              <a:rPr lang="en-US" dirty="0"/>
              <a:t>This gives rise to the data types which are most frequently utilized in data analysis:​</a:t>
            </a:r>
          </a:p>
          <a:p>
            <a:pPr lvl="2"/>
            <a:r>
              <a:rPr lang="en-US" dirty="0"/>
              <a:t>Vectors; </a:t>
            </a:r>
          </a:p>
          <a:p>
            <a:pPr lvl="2"/>
            <a:r>
              <a:rPr lang="en-US" dirty="0"/>
              <a:t>Arrays;</a:t>
            </a:r>
          </a:p>
          <a:p>
            <a:pPr lvl="2"/>
            <a:r>
              <a:rPr lang="en-US" dirty="0"/>
              <a:t>Matrices;</a:t>
            </a:r>
          </a:p>
          <a:p>
            <a:pPr lvl="2"/>
            <a:r>
              <a:rPr lang="en-US" dirty="0" err="1"/>
              <a:t>Dataframes</a:t>
            </a:r>
            <a:r>
              <a:rPr lang="en-US" dirty="0"/>
              <a:t>;</a:t>
            </a:r>
          </a:p>
          <a:p>
            <a:pPr lvl="2"/>
            <a:r>
              <a:rPr lang="en-US" dirty="0"/>
              <a:t>Lists.</a:t>
            </a:r>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Data structures</a:t>
            </a:r>
          </a:p>
        </p:txBody>
      </p:sp>
    </p:spTree>
    <p:extLst>
      <p:ext uri="{BB962C8B-B14F-4D97-AF65-F5344CB8AC3E}">
        <p14:creationId xmlns:p14="http://schemas.microsoft.com/office/powerpoint/2010/main" val="1222232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Vector is a one-dimensional ordered collection of basic data types of a given length;</a:t>
            </a:r>
          </a:p>
          <a:p>
            <a:pPr lvl="1"/>
            <a:endParaRPr lang="en-US" dirty="0"/>
          </a:p>
          <a:p>
            <a:pPr lvl="1"/>
            <a:r>
              <a:rPr lang="en-US" dirty="0"/>
              <a:t>All the elements of a vector must be of the identical data type (homogeneous data structure);</a:t>
            </a:r>
          </a:p>
          <a:p>
            <a:pPr lvl="1"/>
            <a:endParaRPr lang="en-US" dirty="0"/>
          </a:p>
          <a:p>
            <a:pPr lvl="1"/>
            <a:r>
              <a:rPr lang="en-US" dirty="0"/>
              <a:t>A vector can be created using the  “</a:t>
            </a:r>
            <a:r>
              <a:rPr lang="en-US" b="1" dirty="0"/>
              <a:t>c(.)</a:t>
            </a:r>
            <a:r>
              <a:rPr lang="en-US" dirty="0"/>
              <a:t>” function, which combines or concatenates its arguments; </a:t>
            </a:r>
          </a:p>
          <a:p>
            <a:pPr lvl="1"/>
            <a:endParaRPr lang="en-US" dirty="0"/>
          </a:p>
          <a:p>
            <a:pPr lvl="1"/>
            <a:r>
              <a:rPr lang="en-US" dirty="0"/>
              <a:t>Vector’s element can be accessed by its position, starting from 1, using square brackets “</a:t>
            </a:r>
            <a:r>
              <a:rPr lang="en-US" b="1" dirty="0"/>
              <a:t>[.]</a:t>
            </a:r>
            <a:r>
              <a:rPr lang="en-US" dirty="0"/>
              <a:t>”.</a:t>
            </a:r>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Vectors</a:t>
            </a:r>
          </a:p>
        </p:txBody>
      </p:sp>
      <p:sp>
        <p:nvSpPr>
          <p:cNvPr id="4" name="TextBox 3">
            <a:extLst>
              <a:ext uri="{FF2B5EF4-FFF2-40B4-BE49-F238E27FC236}">
                <a16:creationId xmlns:a16="http://schemas.microsoft.com/office/drawing/2014/main" id="{FA8DFC40-6806-F610-D6AA-338BBB7FCAA4}"/>
              </a:ext>
            </a:extLst>
          </p:cNvPr>
          <p:cNvSpPr txBox="1"/>
          <p:nvPr/>
        </p:nvSpPr>
        <p:spPr>
          <a:xfrm>
            <a:off x="4043233" y="4291603"/>
            <a:ext cx="1057534" cy="184666"/>
          </a:xfrm>
          <a:prstGeom prst="rect">
            <a:avLst/>
          </a:prstGeom>
          <a:noFill/>
        </p:spPr>
        <p:txBody>
          <a:bodyPr wrap="none" lIns="0" tIns="0" rIns="0" bIns="0" rtlCol="0">
            <a:spAutoFit/>
          </a:bodyPr>
          <a:lstStyle/>
          <a:p>
            <a:pPr algn="ctr">
              <a:spcBef>
                <a:spcPts val="600"/>
              </a:spcBef>
            </a:pPr>
            <a:r>
              <a:rPr lang="en-US" sz="1200" dirty="0"/>
              <a:t>Vector example</a:t>
            </a:r>
          </a:p>
        </p:txBody>
      </p:sp>
      <p:pic>
        <p:nvPicPr>
          <p:cNvPr id="3" name="Picture 2">
            <a:extLst>
              <a:ext uri="{FF2B5EF4-FFF2-40B4-BE49-F238E27FC236}">
                <a16:creationId xmlns:a16="http://schemas.microsoft.com/office/drawing/2014/main" id="{3DBE83BA-3A67-93BE-8790-48FDF9F1B242}"/>
              </a:ext>
            </a:extLst>
          </p:cNvPr>
          <p:cNvPicPr>
            <a:picLocks noChangeAspect="1"/>
          </p:cNvPicPr>
          <p:nvPr/>
        </p:nvPicPr>
        <p:blipFill>
          <a:blip r:embed="rId2"/>
          <a:stretch>
            <a:fillRect/>
          </a:stretch>
        </p:blipFill>
        <p:spPr>
          <a:xfrm>
            <a:off x="2890603" y="3413898"/>
            <a:ext cx="3362794" cy="790685"/>
          </a:xfrm>
          <a:prstGeom prst="rect">
            <a:avLst/>
          </a:prstGeom>
        </p:spPr>
      </p:pic>
    </p:spTree>
    <p:extLst>
      <p:ext uri="{BB962C8B-B14F-4D97-AF65-F5344CB8AC3E}">
        <p14:creationId xmlns:p14="http://schemas.microsoft.com/office/powerpoint/2010/main" val="3740803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a:xfrm>
            <a:off x="457200" y="1165457"/>
            <a:ext cx="4719600" cy="3162242"/>
          </a:xfrm>
        </p:spPr>
        <p:txBody>
          <a:bodyPr/>
          <a:lstStyle/>
          <a:p>
            <a:pPr lvl="1"/>
            <a:r>
              <a:rPr lang="en-US" dirty="0"/>
              <a:t>Matrices are two-dimensional homogeneous data structures;</a:t>
            </a:r>
          </a:p>
          <a:p>
            <a:pPr marL="0" lvl="1" indent="0">
              <a:buNone/>
            </a:pPr>
            <a:endParaRPr lang="en-US" dirty="0"/>
          </a:p>
          <a:p>
            <a:pPr lvl="1"/>
            <a:r>
              <a:rPr lang="en-US" dirty="0"/>
              <a:t>A matrix can be created with the use of the function “</a:t>
            </a:r>
            <a:r>
              <a:rPr lang="en-US" b="1" dirty="0"/>
              <a:t>matrix(.)</a:t>
            </a:r>
            <a:r>
              <a:rPr lang="en-US" dirty="0"/>
              <a:t>”;</a:t>
            </a:r>
          </a:p>
          <a:p>
            <a:pPr lvl="1"/>
            <a:endParaRPr lang="en-US" dirty="0"/>
          </a:p>
          <a:p>
            <a:pPr lvl="1"/>
            <a:r>
              <a:rPr lang="en-US" dirty="0"/>
              <a:t>The function’s arguments are the set of elements in the vector. You have to pass how many numbers of rows and how many numbers of columns you want to have in your matrix.</a:t>
            </a:r>
          </a:p>
          <a:p>
            <a:pPr lvl="1"/>
            <a:endParaRPr lang="en-US" dirty="0"/>
          </a:p>
          <a:p>
            <a:pPr lvl="1"/>
            <a:r>
              <a:rPr lang="en-US" dirty="0"/>
              <a:t>Matrix’s element can be accessed by its position “</a:t>
            </a:r>
            <a:r>
              <a:rPr lang="en-US" b="1" dirty="0"/>
              <a:t>[row, column]</a:t>
            </a:r>
            <a:r>
              <a:rPr lang="en-US" dirty="0"/>
              <a:t>”.</a:t>
            </a:r>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Matrices</a:t>
            </a:r>
          </a:p>
        </p:txBody>
      </p:sp>
      <p:sp>
        <p:nvSpPr>
          <p:cNvPr id="4" name="TextBox 3">
            <a:extLst>
              <a:ext uri="{FF2B5EF4-FFF2-40B4-BE49-F238E27FC236}">
                <a16:creationId xmlns:a16="http://schemas.microsoft.com/office/drawing/2014/main" id="{FA8DFC40-6806-F610-D6AA-338BBB7FCAA4}"/>
              </a:ext>
            </a:extLst>
          </p:cNvPr>
          <p:cNvSpPr txBox="1"/>
          <p:nvPr/>
        </p:nvSpPr>
        <p:spPr>
          <a:xfrm>
            <a:off x="6521424" y="3967416"/>
            <a:ext cx="1040349" cy="184666"/>
          </a:xfrm>
          <a:prstGeom prst="rect">
            <a:avLst/>
          </a:prstGeom>
          <a:noFill/>
        </p:spPr>
        <p:txBody>
          <a:bodyPr wrap="none" lIns="0" tIns="0" rIns="0" bIns="0" rtlCol="0">
            <a:spAutoFit/>
          </a:bodyPr>
          <a:lstStyle/>
          <a:p>
            <a:pPr algn="ctr">
              <a:spcBef>
                <a:spcPts val="600"/>
              </a:spcBef>
            </a:pPr>
            <a:r>
              <a:rPr lang="en-US" sz="1200" dirty="0"/>
              <a:t>Matrix example</a:t>
            </a:r>
          </a:p>
        </p:txBody>
      </p:sp>
      <p:pic>
        <p:nvPicPr>
          <p:cNvPr id="9" name="Picture 8">
            <a:extLst>
              <a:ext uri="{FF2B5EF4-FFF2-40B4-BE49-F238E27FC236}">
                <a16:creationId xmlns:a16="http://schemas.microsoft.com/office/drawing/2014/main" id="{1672C028-AEB4-410B-5A0A-BF5DB5CA157D}"/>
              </a:ext>
            </a:extLst>
          </p:cNvPr>
          <p:cNvPicPr>
            <a:picLocks noChangeAspect="1"/>
          </p:cNvPicPr>
          <p:nvPr/>
        </p:nvPicPr>
        <p:blipFill>
          <a:blip r:embed="rId2"/>
          <a:stretch>
            <a:fillRect/>
          </a:stretch>
        </p:blipFill>
        <p:spPr>
          <a:xfrm>
            <a:off x="5393544" y="1276169"/>
            <a:ext cx="3296110" cy="2591162"/>
          </a:xfrm>
          <a:prstGeom prst="rect">
            <a:avLst/>
          </a:prstGeom>
        </p:spPr>
      </p:pic>
    </p:spTree>
    <p:extLst>
      <p:ext uri="{BB962C8B-B14F-4D97-AF65-F5344CB8AC3E}">
        <p14:creationId xmlns:p14="http://schemas.microsoft.com/office/powerpoint/2010/main" val="828399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To perform matrix multiplication in the linear algebra sense (not just multiply each element by a constant), you should use the operator “</a:t>
            </a:r>
            <a:r>
              <a:rPr lang="en-US" b="1" dirty="0"/>
              <a:t>%*%</a:t>
            </a:r>
            <a:r>
              <a:rPr lang="en-US" dirty="0"/>
              <a:t>”;</a:t>
            </a:r>
          </a:p>
          <a:p>
            <a:pPr marL="0" lvl="1" indent="0">
              <a:buNone/>
            </a:pPr>
            <a:endParaRPr lang="en-US" dirty="0"/>
          </a:p>
          <a:p>
            <a:pPr lvl="1"/>
            <a:r>
              <a:rPr lang="en-US" dirty="0"/>
              <a:t>To transpose a matrix, the function </a:t>
            </a:r>
            <a:r>
              <a:rPr lang="en-US" b="1" dirty="0"/>
              <a:t>“t(.)”</a:t>
            </a:r>
            <a:r>
              <a:rPr lang="en-US" dirty="0"/>
              <a:t> should be applied.</a:t>
            </a:r>
            <a:endParaRPr lang="en-US" b="1" dirty="0"/>
          </a:p>
          <a:p>
            <a:pPr lvl="1"/>
            <a:endParaRPr lang="en-US" dirty="0"/>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Matrices calculation</a:t>
            </a:r>
          </a:p>
        </p:txBody>
      </p:sp>
      <p:sp>
        <p:nvSpPr>
          <p:cNvPr id="4" name="TextBox 3">
            <a:extLst>
              <a:ext uri="{FF2B5EF4-FFF2-40B4-BE49-F238E27FC236}">
                <a16:creationId xmlns:a16="http://schemas.microsoft.com/office/drawing/2014/main" id="{FA8DFC40-6806-F610-D6AA-338BBB7FCAA4}"/>
              </a:ext>
            </a:extLst>
          </p:cNvPr>
          <p:cNvSpPr txBox="1"/>
          <p:nvPr/>
        </p:nvSpPr>
        <p:spPr>
          <a:xfrm>
            <a:off x="3391388" y="4291603"/>
            <a:ext cx="2361224" cy="184666"/>
          </a:xfrm>
          <a:prstGeom prst="rect">
            <a:avLst/>
          </a:prstGeom>
          <a:noFill/>
        </p:spPr>
        <p:txBody>
          <a:bodyPr wrap="none" lIns="0" tIns="0" rIns="0" bIns="0" rtlCol="0">
            <a:spAutoFit/>
          </a:bodyPr>
          <a:lstStyle/>
          <a:p>
            <a:pPr algn="ctr">
              <a:spcBef>
                <a:spcPts val="600"/>
              </a:spcBef>
            </a:pPr>
            <a:r>
              <a:rPr lang="en-US" sz="1200" dirty="0"/>
              <a:t>Matrix transpose and multiplication</a:t>
            </a:r>
          </a:p>
        </p:txBody>
      </p:sp>
      <p:pic>
        <p:nvPicPr>
          <p:cNvPr id="8" name="Picture 7">
            <a:extLst>
              <a:ext uri="{FF2B5EF4-FFF2-40B4-BE49-F238E27FC236}">
                <a16:creationId xmlns:a16="http://schemas.microsoft.com/office/drawing/2014/main" id="{F296BDA4-C8FD-E096-7E84-F373D1C23AC5}"/>
              </a:ext>
            </a:extLst>
          </p:cNvPr>
          <p:cNvPicPr>
            <a:picLocks noChangeAspect="1"/>
          </p:cNvPicPr>
          <p:nvPr/>
        </p:nvPicPr>
        <p:blipFill>
          <a:blip r:embed="rId2"/>
          <a:stretch>
            <a:fillRect/>
          </a:stretch>
        </p:blipFill>
        <p:spPr>
          <a:xfrm>
            <a:off x="3709867" y="2526667"/>
            <a:ext cx="1724266" cy="1590897"/>
          </a:xfrm>
          <a:prstGeom prst="rect">
            <a:avLst/>
          </a:prstGeom>
        </p:spPr>
      </p:pic>
    </p:spTree>
    <p:extLst>
      <p:ext uri="{BB962C8B-B14F-4D97-AF65-F5344CB8AC3E}">
        <p14:creationId xmlns:p14="http://schemas.microsoft.com/office/powerpoint/2010/main" val="405948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F213B43-B2B9-E044-A438-FE3E21FD13F3}"/>
              </a:ext>
            </a:extLst>
          </p:cNvPr>
          <p:cNvSpPr>
            <a:spLocks noGrp="1"/>
          </p:cNvSpPr>
          <p:nvPr>
            <p:ph idx="1"/>
          </p:nvPr>
        </p:nvSpPr>
        <p:spPr/>
        <p:txBody>
          <a:bodyPr/>
          <a:lstStyle/>
          <a:p>
            <a:r>
              <a:rPr lang="en-US" dirty="0"/>
              <a:t>Linga Baddam</a:t>
            </a:r>
          </a:p>
          <a:p>
            <a:endParaRPr lang="en-US" dirty="0"/>
          </a:p>
        </p:txBody>
      </p:sp>
      <p:sp>
        <p:nvSpPr>
          <p:cNvPr id="3" name="Content Placeholder 2">
            <a:extLst>
              <a:ext uri="{FF2B5EF4-FFF2-40B4-BE49-F238E27FC236}">
                <a16:creationId xmlns:a16="http://schemas.microsoft.com/office/drawing/2014/main" id="{A86D05BB-01E5-704A-A324-7634DD36FCFD}"/>
              </a:ext>
            </a:extLst>
          </p:cNvPr>
          <p:cNvSpPr>
            <a:spLocks noGrp="1"/>
          </p:cNvSpPr>
          <p:nvPr>
            <p:ph idx="10"/>
          </p:nvPr>
        </p:nvSpPr>
        <p:spPr/>
        <p:txBody>
          <a:bodyPr/>
          <a:lstStyle/>
          <a:p>
            <a:r>
              <a:rPr lang="en-US" dirty="0"/>
              <a:t>Sr. Principal Stat. Programmer </a:t>
            </a:r>
          </a:p>
          <a:p>
            <a:endParaRPr lang="en-US" dirty="0"/>
          </a:p>
        </p:txBody>
      </p:sp>
      <p:sp>
        <p:nvSpPr>
          <p:cNvPr id="6" name="Content Placeholder 5">
            <a:extLst>
              <a:ext uri="{FF2B5EF4-FFF2-40B4-BE49-F238E27FC236}">
                <a16:creationId xmlns:a16="http://schemas.microsoft.com/office/drawing/2014/main" id="{5B62B645-7842-F54A-BD4A-EFDAFED0B0E5}"/>
              </a:ext>
            </a:extLst>
          </p:cNvPr>
          <p:cNvSpPr>
            <a:spLocks noGrp="1"/>
          </p:cNvSpPr>
          <p:nvPr>
            <p:ph idx="13"/>
          </p:nvPr>
        </p:nvSpPr>
        <p:spPr/>
        <p:txBody>
          <a:bodyPr/>
          <a:lstStyle/>
          <a:p>
            <a:r>
              <a:rPr lang="en-US" dirty="0"/>
              <a:t>Nicholas Eugenio</a:t>
            </a:r>
          </a:p>
          <a:p>
            <a:endParaRPr lang="en-US" dirty="0"/>
          </a:p>
        </p:txBody>
      </p:sp>
      <p:sp>
        <p:nvSpPr>
          <p:cNvPr id="7" name="Content Placeholder 6">
            <a:extLst>
              <a:ext uri="{FF2B5EF4-FFF2-40B4-BE49-F238E27FC236}">
                <a16:creationId xmlns:a16="http://schemas.microsoft.com/office/drawing/2014/main" id="{9F9DF14B-414D-2940-AA79-60625315C5E8}"/>
              </a:ext>
            </a:extLst>
          </p:cNvPr>
          <p:cNvSpPr>
            <a:spLocks noGrp="1"/>
          </p:cNvSpPr>
          <p:nvPr>
            <p:ph idx="14"/>
          </p:nvPr>
        </p:nvSpPr>
        <p:spPr/>
        <p:txBody>
          <a:bodyPr/>
          <a:lstStyle/>
          <a:p>
            <a:r>
              <a:rPr lang="en-US" dirty="0"/>
              <a:t>Stat. Programmer I</a:t>
            </a:r>
          </a:p>
          <a:p>
            <a:endParaRPr lang="en-US" dirty="0"/>
          </a:p>
        </p:txBody>
      </p:sp>
      <p:pic>
        <p:nvPicPr>
          <p:cNvPr id="11" name="Picture Placeholder 10" descr="A person smiling for the camera&#10;&#10;Description automatically generated">
            <a:extLst>
              <a:ext uri="{FF2B5EF4-FFF2-40B4-BE49-F238E27FC236}">
                <a16:creationId xmlns:a16="http://schemas.microsoft.com/office/drawing/2014/main" id="{4C78621B-9344-A83C-9C4A-D5B40252CD3B}"/>
              </a:ext>
            </a:extLst>
          </p:cNvPr>
          <p:cNvPicPr>
            <a:picLocks noGrp="1" noChangeAspect="1"/>
          </p:cNvPicPr>
          <p:nvPr>
            <p:ph type="pic" sz="quarter" idx="15"/>
          </p:nvPr>
        </p:nvPicPr>
        <p:blipFill>
          <a:blip r:embed="rId2"/>
          <a:srcRect l="4390" r="4390"/>
          <a:stretch>
            <a:fillRect/>
          </a:stretch>
        </p:blipFill>
        <p:spPr/>
      </p:pic>
      <p:sp>
        <p:nvSpPr>
          <p:cNvPr id="9" name="Text Placeholder 8">
            <a:extLst>
              <a:ext uri="{FF2B5EF4-FFF2-40B4-BE49-F238E27FC236}">
                <a16:creationId xmlns:a16="http://schemas.microsoft.com/office/drawing/2014/main" id="{B1448D31-BA8C-5B49-862E-13FC7934FD52}"/>
              </a:ext>
            </a:extLst>
          </p:cNvPr>
          <p:cNvSpPr>
            <a:spLocks noGrp="1"/>
          </p:cNvSpPr>
          <p:nvPr>
            <p:ph type="body" sz="quarter" idx="16"/>
          </p:nvPr>
        </p:nvSpPr>
        <p:spPr/>
        <p:txBody>
          <a:bodyPr/>
          <a:lstStyle/>
          <a:p>
            <a:endParaRPr lang="en-US" dirty="0"/>
          </a:p>
        </p:txBody>
      </p:sp>
      <p:sp>
        <p:nvSpPr>
          <p:cNvPr id="12" name="AutoShape 2" descr="Baddam, Linga Reddy">
            <a:extLst>
              <a:ext uri="{FF2B5EF4-FFF2-40B4-BE49-F238E27FC236}">
                <a16:creationId xmlns:a16="http://schemas.microsoft.com/office/drawing/2014/main" id="{817DB1D0-D944-C6A4-2DEE-168417886B0D}"/>
              </a:ext>
            </a:extLst>
          </p:cNvPr>
          <p:cNvSpPr>
            <a:spLocks noGrp="1" noChangeAspect="1" noChangeArrowheads="1"/>
          </p:cNvSpPr>
          <p:nvPr>
            <p:ph type="body" sz="quarter" idx="12"/>
          </p:nvPr>
        </p:nvSpPr>
        <p:spPr bwMode="auto">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026" name="Picture 2">
            <a:extLst>
              <a:ext uri="{FF2B5EF4-FFF2-40B4-BE49-F238E27FC236}">
                <a16:creationId xmlns:a16="http://schemas.microsoft.com/office/drawing/2014/main" id="{F6B1EE17-53DC-4684-C7C3-4945C5F3F486}"/>
              </a:ext>
            </a:extLst>
          </p:cNvPr>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l="5163" r="516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034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a:xfrm>
            <a:off x="457200" y="1165457"/>
            <a:ext cx="4719600" cy="3162242"/>
          </a:xfrm>
        </p:spPr>
        <p:txBody>
          <a:bodyPr/>
          <a:lstStyle/>
          <a:p>
            <a:pPr lvl="1"/>
            <a:r>
              <a:rPr lang="en-US" dirty="0"/>
              <a:t>Arrays are essential data storage structures defined by a fixed number of dimensions;</a:t>
            </a:r>
          </a:p>
          <a:p>
            <a:pPr lvl="1"/>
            <a:endParaRPr lang="en-US" dirty="0"/>
          </a:p>
          <a:p>
            <a:pPr lvl="1"/>
            <a:r>
              <a:rPr lang="en-US" dirty="0"/>
              <a:t>R Arrays consist of all elements of the same data type. Vectors are supplied as input to the function and then create an array based on the number of dimensions.</a:t>
            </a:r>
          </a:p>
          <a:p>
            <a:pPr lvl="1"/>
            <a:endParaRPr lang="en-US" dirty="0"/>
          </a:p>
          <a:p>
            <a:pPr lvl="1"/>
            <a:r>
              <a:rPr lang="en-US" dirty="0"/>
              <a:t>An R array can be created with the use of the function “</a:t>
            </a:r>
            <a:r>
              <a:rPr lang="en-US" b="1" dirty="0"/>
              <a:t>array(row, column, matrix)</a:t>
            </a:r>
            <a:r>
              <a:rPr lang="en-US" dirty="0"/>
              <a:t>”;</a:t>
            </a:r>
          </a:p>
          <a:p>
            <a:pPr lvl="1"/>
            <a:endParaRPr lang="en-US" dirty="0"/>
          </a:p>
          <a:p>
            <a:pPr lvl="1"/>
            <a:r>
              <a:rPr lang="en-US" dirty="0"/>
              <a:t>Array’s element can be accessed by its position “</a:t>
            </a:r>
            <a:r>
              <a:rPr lang="en-US" b="1" dirty="0"/>
              <a:t>[row, column, matrix]</a:t>
            </a:r>
            <a:r>
              <a:rPr lang="en-US" dirty="0"/>
              <a:t>”.</a:t>
            </a:r>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Arrays</a:t>
            </a:r>
          </a:p>
        </p:txBody>
      </p:sp>
      <p:sp>
        <p:nvSpPr>
          <p:cNvPr id="4" name="TextBox 3">
            <a:extLst>
              <a:ext uri="{FF2B5EF4-FFF2-40B4-BE49-F238E27FC236}">
                <a16:creationId xmlns:a16="http://schemas.microsoft.com/office/drawing/2014/main" id="{FA8DFC40-6806-F610-D6AA-338BBB7FCAA4}"/>
              </a:ext>
            </a:extLst>
          </p:cNvPr>
          <p:cNvSpPr txBox="1"/>
          <p:nvPr/>
        </p:nvSpPr>
        <p:spPr>
          <a:xfrm>
            <a:off x="6547073" y="4003415"/>
            <a:ext cx="989053" cy="184666"/>
          </a:xfrm>
          <a:prstGeom prst="rect">
            <a:avLst/>
          </a:prstGeom>
          <a:noFill/>
        </p:spPr>
        <p:txBody>
          <a:bodyPr wrap="none" lIns="0" tIns="0" rIns="0" bIns="0" rtlCol="0">
            <a:spAutoFit/>
          </a:bodyPr>
          <a:lstStyle/>
          <a:p>
            <a:pPr algn="ctr">
              <a:spcBef>
                <a:spcPts val="600"/>
              </a:spcBef>
            </a:pPr>
            <a:r>
              <a:rPr lang="en-US" sz="1200" dirty="0"/>
              <a:t>Array example</a:t>
            </a:r>
          </a:p>
        </p:txBody>
      </p:sp>
      <p:pic>
        <p:nvPicPr>
          <p:cNvPr id="15" name="Picture 14">
            <a:extLst>
              <a:ext uri="{FF2B5EF4-FFF2-40B4-BE49-F238E27FC236}">
                <a16:creationId xmlns:a16="http://schemas.microsoft.com/office/drawing/2014/main" id="{8F0974DB-07F4-EA28-487A-27331E33F3DA}"/>
              </a:ext>
            </a:extLst>
          </p:cNvPr>
          <p:cNvPicPr>
            <a:picLocks noChangeAspect="1"/>
          </p:cNvPicPr>
          <p:nvPr/>
        </p:nvPicPr>
        <p:blipFill>
          <a:blip r:embed="rId2"/>
          <a:stretch>
            <a:fillRect/>
          </a:stretch>
        </p:blipFill>
        <p:spPr>
          <a:xfrm>
            <a:off x="5574544" y="1195195"/>
            <a:ext cx="2934109" cy="2753109"/>
          </a:xfrm>
          <a:prstGeom prst="rect">
            <a:avLst/>
          </a:prstGeom>
        </p:spPr>
      </p:pic>
    </p:spTree>
    <p:extLst>
      <p:ext uri="{BB962C8B-B14F-4D97-AF65-F5344CB8AC3E}">
        <p14:creationId xmlns:p14="http://schemas.microsoft.com/office/powerpoint/2010/main" val="2851384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err="1"/>
              <a:t>Dataframes</a:t>
            </a:r>
            <a:r>
              <a:rPr lang="en-US" dirty="0"/>
              <a:t> are generic data objects of R that are used to store tabular data;</a:t>
            </a:r>
          </a:p>
          <a:p>
            <a:pPr lvl="1"/>
            <a:endParaRPr lang="en-US" dirty="0"/>
          </a:p>
          <a:p>
            <a:pPr lvl="1"/>
            <a:r>
              <a:rPr lang="en-US" dirty="0"/>
              <a:t>They can also be interpreted as matrices where each column of a matrix can be of different data types. It is made up of three principal components, the data, rows, and columns:</a:t>
            </a:r>
          </a:p>
          <a:p>
            <a:pPr lvl="1"/>
            <a:endParaRPr lang="en-US" dirty="0"/>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Dataframes</a:t>
            </a:r>
            <a:endParaRPr lang="en-US" dirty="0"/>
          </a:p>
        </p:txBody>
      </p:sp>
      <p:sp>
        <p:nvSpPr>
          <p:cNvPr id="4" name="TextBox 3">
            <a:extLst>
              <a:ext uri="{FF2B5EF4-FFF2-40B4-BE49-F238E27FC236}">
                <a16:creationId xmlns:a16="http://schemas.microsoft.com/office/drawing/2014/main" id="{FA8DFC40-6806-F610-D6AA-338BBB7FCAA4}"/>
              </a:ext>
            </a:extLst>
          </p:cNvPr>
          <p:cNvSpPr txBox="1"/>
          <p:nvPr/>
        </p:nvSpPr>
        <p:spPr>
          <a:xfrm>
            <a:off x="2316798" y="4291603"/>
            <a:ext cx="4510402" cy="184666"/>
          </a:xfrm>
          <a:prstGeom prst="rect">
            <a:avLst/>
          </a:prstGeom>
          <a:noFill/>
        </p:spPr>
        <p:txBody>
          <a:bodyPr wrap="none" lIns="0" tIns="0" rIns="0" bIns="0" rtlCol="0">
            <a:spAutoFit/>
          </a:bodyPr>
          <a:lstStyle/>
          <a:p>
            <a:pPr algn="ctr">
              <a:spcBef>
                <a:spcPts val="600"/>
              </a:spcBef>
            </a:pPr>
            <a:r>
              <a:rPr lang="en-US" sz="1200" dirty="0">
                <a:hlinkClick r:id="rId2"/>
              </a:rPr>
              <a:t>https://www.geeksforgeeks.org/r-data-frames/?ref=lbp</a:t>
            </a:r>
            <a:r>
              <a:rPr lang="en-US" sz="1200" dirty="0"/>
              <a:t>, 02/02/2024</a:t>
            </a:r>
          </a:p>
        </p:txBody>
      </p:sp>
      <p:pic>
        <p:nvPicPr>
          <p:cNvPr id="2050" name="Picture 2" descr="Lightbox">
            <a:extLst>
              <a:ext uri="{FF2B5EF4-FFF2-40B4-BE49-F238E27FC236}">
                <a16:creationId xmlns:a16="http://schemas.microsoft.com/office/drawing/2014/main" id="{A7BC183B-C894-C3A8-4CF9-7FFE8317E9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95448" y="2253600"/>
            <a:ext cx="3153104" cy="1950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701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To create an R </a:t>
            </a:r>
            <a:r>
              <a:rPr lang="en-US" dirty="0" err="1"/>
              <a:t>dataframe</a:t>
            </a:r>
            <a:r>
              <a:rPr lang="en-US" dirty="0"/>
              <a:t> use the function “</a:t>
            </a:r>
            <a:r>
              <a:rPr lang="en-US" b="1" dirty="0" err="1"/>
              <a:t>data.frame</a:t>
            </a:r>
            <a:r>
              <a:rPr lang="en-US" b="1" dirty="0"/>
              <a:t>(.)</a:t>
            </a:r>
            <a:r>
              <a:rPr lang="en-US" dirty="0"/>
              <a:t>” and then pass each of the vectors you have created as arguments to the function;</a:t>
            </a:r>
          </a:p>
          <a:p>
            <a:pPr lvl="1"/>
            <a:endParaRPr lang="en-US" dirty="0"/>
          </a:p>
          <a:p>
            <a:pPr lvl="1"/>
            <a:r>
              <a:rPr lang="en-US" dirty="0"/>
              <a:t>Use the function </a:t>
            </a:r>
            <a:r>
              <a:rPr lang="en-US" b="1" dirty="0"/>
              <a:t>“str</a:t>
            </a:r>
            <a:r>
              <a:rPr lang="en-US" dirty="0"/>
              <a:t>(.)” to check the structure of your </a:t>
            </a:r>
            <a:r>
              <a:rPr lang="en-US" dirty="0" err="1"/>
              <a:t>dataframe</a:t>
            </a:r>
            <a:r>
              <a:rPr lang="en-US" dirty="0"/>
              <a:t> and access a variable using the </a:t>
            </a:r>
            <a:r>
              <a:rPr lang="en-US" b="1" dirty="0"/>
              <a:t>“$&lt;name&gt;”</a:t>
            </a:r>
            <a:r>
              <a:rPr lang="en-US" dirty="0"/>
              <a:t> operator:</a:t>
            </a:r>
            <a:endParaRPr lang="en-US" b="1" dirty="0"/>
          </a:p>
          <a:p>
            <a:pPr lvl="1"/>
            <a:endParaRPr lang="en-US" dirty="0"/>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err="1"/>
              <a:t>Dataframes</a:t>
            </a:r>
            <a:endParaRPr lang="en-US" dirty="0"/>
          </a:p>
        </p:txBody>
      </p:sp>
      <p:sp>
        <p:nvSpPr>
          <p:cNvPr id="4" name="TextBox 3">
            <a:extLst>
              <a:ext uri="{FF2B5EF4-FFF2-40B4-BE49-F238E27FC236}">
                <a16:creationId xmlns:a16="http://schemas.microsoft.com/office/drawing/2014/main" id="{FA8DFC40-6806-F610-D6AA-338BBB7FCAA4}"/>
              </a:ext>
            </a:extLst>
          </p:cNvPr>
          <p:cNvSpPr txBox="1"/>
          <p:nvPr/>
        </p:nvSpPr>
        <p:spPr>
          <a:xfrm>
            <a:off x="3902754" y="4291603"/>
            <a:ext cx="1338508" cy="184666"/>
          </a:xfrm>
          <a:prstGeom prst="rect">
            <a:avLst/>
          </a:prstGeom>
          <a:noFill/>
        </p:spPr>
        <p:txBody>
          <a:bodyPr wrap="none" lIns="0" tIns="0" rIns="0" bIns="0" rtlCol="0">
            <a:spAutoFit/>
          </a:bodyPr>
          <a:lstStyle/>
          <a:p>
            <a:pPr algn="ctr">
              <a:spcBef>
                <a:spcPts val="600"/>
              </a:spcBef>
            </a:pPr>
            <a:r>
              <a:rPr lang="en-US" sz="1200" dirty="0" err="1"/>
              <a:t>Dataframe</a:t>
            </a:r>
            <a:r>
              <a:rPr lang="en-US" sz="1200" dirty="0"/>
              <a:t> example</a:t>
            </a:r>
          </a:p>
        </p:txBody>
      </p:sp>
      <p:pic>
        <p:nvPicPr>
          <p:cNvPr id="8" name="Picture 7">
            <a:extLst>
              <a:ext uri="{FF2B5EF4-FFF2-40B4-BE49-F238E27FC236}">
                <a16:creationId xmlns:a16="http://schemas.microsoft.com/office/drawing/2014/main" id="{ACD71C5E-37EC-23EF-DC1A-F325D513425D}"/>
              </a:ext>
            </a:extLst>
          </p:cNvPr>
          <p:cNvPicPr>
            <a:picLocks noChangeAspect="1"/>
          </p:cNvPicPr>
          <p:nvPr/>
        </p:nvPicPr>
        <p:blipFill>
          <a:blip r:embed="rId2"/>
          <a:stretch>
            <a:fillRect/>
          </a:stretch>
        </p:blipFill>
        <p:spPr>
          <a:xfrm>
            <a:off x="2664032" y="2431596"/>
            <a:ext cx="3815935" cy="1772987"/>
          </a:xfrm>
          <a:prstGeom prst="rect">
            <a:avLst/>
          </a:prstGeom>
        </p:spPr>
      </p:pic>
    </p:spTree>
    <p:extLst>
      <p:ext uri="{BB962C8B-B14F-4D97-AF65-F5344CB8AC3E}">
        <p14:creationId xmlns:p14="http://schemas.microsoft.com/office/powerpoint/2010/main" val="3492108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A list in R is a generic object consisting of an ordered collection of objects. Lists are one-dimensional, heterogeneous data structures;</a:t>
            </a:r>
          </a:p>
          <a:p>
            <a:pPr lvl="1"/>
            <a:endParaRPr lang="en-US" dirty="0"/>
          </a:p>
          <a:p>
            <a:pPr lvl="1"/>
            <a:r>
              <a:rPr lang="en-US" dirty="0"/>
              <a:t>A list can be considered as a vector, but with heterogeneous data elements;</a:t>
            </a:r>
          </a:p>
          <a:p>
            <a:pPr lvl="1"/>
            <a:endParaRPr lang="en-US" dirty="0"/>
          </a:p>
          <a:p>
            <a:pPr lvl="1"/>
            <a:r>
              <a:rPr lang="en-US" dirty="0"/>
              <a:t>A list in R is created with the use of the “</a:t>
            </a:r>
            <a:r>
              <a:rPr lang="en-US" b="1" dirty="0"/>
              <a:t>list(.)</a:t>
            </a:r>
            <a:r>
              <a:rPr lang="en-US" dirty="0"/>
              <a:t>” function;</a:t>
            </a:r>
          </a:p>
          <a:p>
            <a:pPr lvl="1"/>
            <a:endParaRPr lang="en-US" dirty="0"/>
          </a:p>
          <a:p>
            <a:pPr lvl="1"/>
            <a:r>
              <a:rPr lang="en-US" dirty="0"/>
              <a:t>You can access the top-level elements of a list using the </a:t>
            </a:r>
            <a:r>
              <a:rPr lang="en-US" b="1" dirty="0"/>
              <a:t>“$&lt;name&gt;” </a:t>
            </a:r>
            <a:r>
              <a:rPr lang="en-US" dirty="0"/>
              <a:t>operator or the double slicing operator “</a:t>
            </a:r>
            <a:r>
              <a:rPr lang="en-US" b="1" dirty="0"/>
              <a:t>[[.]]</a:t>
            </a:r>
            <a:r>
              <a:rPr lang="en-US" dirty="0"/>
              <a:t>”;</a:t>
            </a:r>
          </a:p>
          <a:p>
            <a:pPr lvl="1"/>
            <a:endParaRPr lang="en-US" b="1" dirty="0"/>
          </a:p>
          <a:p>
            <a:pPr lvl="1"/>
            <a:r>
              <a:rPr lang="en-US" dirty="0"/>
              <a:t>To access the lower or inner-level components of an R list, you should use another square bracket “</a:t>
            </a:r>
            <a:r>
              <a:rPr lang="en-US" b="1" dirty="0"/>
              <a:t>[.]</a:t>
            </a:r>
            <a:r>
              <a:rPr lang="en-US" dirty="0"/>
              <a:t>” along with the double slicing operator: “</a:t>
            </a:r>
            <a:r>
              <a:rPr lang="en-US" b="1" dirty="0"/>
              <a:t>[[.]][.]</a:t>
            </a:r>
            <a:r>
              <a:rPr lang="en-US" dirty="0"/>
              <a:t>”.</a:t>
            </a:r>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Lists</a:t>
            </a:r>
          </a:p>
        </p:txBody>
      </p:sp>
    </p:spTree>
    <p:extLst>
      <p:ext uri="{BB962C8B-B14F-4D97-AF65-F5344CB8AC3E}">
        <p14:creationId xmlns:p14="http://schemas.microsoft.com/office/powerpoint/2010/main" val="425313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endParaRPr lang="en-US" dirty="0"/>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Lists</a:t>
            </a:r>
          </a:p>
        </p:txBody>
      </p:sp>
      <p:sp>
        <p:nvSpPr>
          <p:cNvPr id="4" name="TextBox 3">
            <a:extLst>
              <a:ext uri="{FF2B5EF4-FFF2-40B4-BE49-F238E27FC236}">
                <a16:creationId xmlns:a16="http://schemas.microsoft.com/office/drawing/2014/main" id="{FA8DFC40-6806-F610-D6AA-338BBB7FCAA4}"/>
              </a:ext>
            </a:extLst>
          </p:cNvPr>
          <p:cNvSpPr txBox="1"/>
          <p:nvPr/>
        </p:nvSpPr>
        <p:spPr>
          <a:xfrm>
            <a:off x="4141592" y="4291603"/>
            <a:ext cx="860813" cy="184666"/>
          </a:xfrm>
          <a:prstGeom prst="rect">
            <a:avLst/>
          </a:prstGeom>
          <a:noFill/>
        </p:spPr>
        <p:txBody>
          <a:bodyPr wrap="none" lIns="0" tIns="0" rIns="0" bIns="0" rtlCol="0">
            <a:spAutoFit/>
          </a:bodyPr>
          <a:lstStyle/>
          <a:p>
            <a:pPr algn="ctr">
              <a:spcBef>
                <a:spcPts val="600"/>
              </a:spcBef>
            </a:pPr>
            <a:r>
              <a:rPr lang="en-US" sz="1200" dirty="0"/>
              <a:t>List example</a:t>
            </a:r>
          </a:p>
        </p:txBody>
      </p:sp>
      <p:pic>
        <p:nvPicPr>
          <p:cNvPr id="10" name="Picture 9">
            <a:extLst>
              <a:ext uri="{FF2B5EF4-FFF2-40B4-BE49-F238E27FC236}">
                <a16:creationId xmlns:a16="http://schemas.microsoft.com/office/drawing/2014/main" id="{BF57357A-39B5-F39E-3461-0EF682EEF185}"/>
              </a:ext>
            </a:extLst>
          </p:cNvPr>
          <p:cNvPicPr>
            <a:picLocks noChangeAspect="1"/>
          </p:cNvPicPr>
          <p:nvPr/>
        </p:nvPicPr>
        <p:blipFill>
          <a:blip r:embed="rId2"/>
          <a:stretch>
            <a:fillRect/>
          </a:stretch>
        </p:blipFill>
        <p:spPr>
          <a:xfrm>
            <a:off x="2994151" y="1337086"/>
            <a:ext cx="3155697" cy="2805947"/>
          </a:xfrm>
          <a:prstGeom prst="rect">
            <a:avLst/>
          </a:prstGeom>
        </p:spPr>
      </p:pic>
    </p:spTree>
    <p:extLst>
      <p:ext uri="{BB962C8B-B14F-4D97-AF65-F5344CB8AC3E}">
        <p14:creationId xmlns:p14="http://schemas.microsoft.com/office/powerpoint/2010/main" val="1044861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endParaRPr lang="en-US" dirty="0"/>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Data structures</a:t>
            </a:r>
          </a:p>
        </p:txBody>
      </p:sp>
      <p:sp>
        <p:nvSpPr>
          <p:cNvPr id="4" name="TextBox 3">
            <a:extLst>
              <a:ext uri="{FF2B5EF4-FFF2-40B4-BE49-F238E27FC236}">
                <a16:creationId xmlns:a16="http://schemas.microsoft.com/office/drawing/2014/main" id="{FA8DFC40-6806-F610-D6AA-338BBB7FCAA4}"/>
              </a:ext>
            </a:extLst>
          </p:cNvPr>
          <p:cNvSpPr txBox="1"/>
          <p:nvPr/>
        </p:nvSpPr>
        <p:spPr>
          <a:xfrm>
            <a:off x="2540994" y="4291603"/>
            <a:ext cx="4062009" cy="184666"/>
          </a:xfrm>
          <a:prstGeom prst="rect">
            <a:avLst/>
          </a:prstGeom>
          <a:noFill/>
        </p:spPr>
        <p:txBody>
          <a:bodyPr wrap="none" lIns="0" tIns="0" rIns="0" bIns="0" rtlCol="0">
            <a:spAutoFit/>
          </a:bodyPr>
          <a:lstStyle/>
          <a:p>
            <a:pPr algn="ctr">
              <a:spcBef>
                <a:spcPts val="600"/>
              </a:spcBef>
            </a:pPr>
            <a:r>
              <a:rPr lang="en-US" sz="1200" dirty="0">
                <a:hlinkClick r:id="rId2"/>
              </a:rPr>
              <a:t>https://images.app.goo.gl/DbKzfXqjs3AXPQjK6</a:t>
            </a:r>
            <a:r>
              <a:rPr lang="en-US" sz="1200" dirty="0"/>
              <a:t>, 02/02/2024</a:t>
            </a:r>
          </a:p>
        </p:txBody>
      </p:sp>
      <p:pic>
        <p:nvPicPr>
          <p:cNvPr id="3074" name="Picture 2" descr="What Are The Data Structures In R">
            <a:extLst>
              <a:ext uri="{FF2B5EF4-FFF2-40B4-BE49-F238E27FC236}">
                <a16:creationId xmlns:a16="http://schemas.microsoft.com/office/drawing/2014/main" id="{A40304BD-0F41-4839-3324-68B796CBB6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7052" y="1049961"/>
            <a:ext cx="3969895" cy="3067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158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r>
              <a:rPr lang="en-US" dirty="0"/>
              <a:t>A list in R is a generic object consisting of an ordered collection of objects. Lists are one-dimensional, heterogeneous data structures;</a:t>
            </a:r>
          </a:p>
          <a:p>
            <a:pPr lvl="1"/>
            <a:endParaRPr lang="en-US" dirty="0"/>
          </a:p>
          <a:p>
            <a:pPr lvl="1"/>
            <a:r>
              <a:rPr lang="en-US" dirty="0"/>
              <a:t>A list can be considered as a vector, but with heterogeneous data elements;</a:t>
            </a:r>
          </a:p>
          <a:p>
            <a:pPr lvl="1"/>
            <a:endParaRPr lang="en-US" dirty="0"/>
          </a:p>
          <a:p>
            <a:pPr lvl="1"/>
            <a:r>
              <a:rPr lang="en-US" dirty="0"/>
              <a:t>A list in R is created with the use of the “</a:t>
            </a:r>
            <a:r>
              <a:rPr lang="en-US" b="1" dirty="0"/>
              <a:t>list(.)</a:t>
            </a:r>
            <a:r>
              <a:rPr lang="en-US" dirty="0"/>
              <a:t>” function;</a:t>
            </a:r>
          </a:p>
          <a:p>
            <a:pPr lvl="1"/>
            <a:endParaRPr lang="en-US" dirty="0"/>
          </a:p>
          <a:p>
            <a:pPr lvl="1"/>
            <a:r>
              <a:rPr lang="en-US" dirty="0"/>
              <a:t>You can access the top-level elements of a list using the </a:t>
            </a:r>
            <a:r>
              <a:rPr lang="en-US" b="1" dirty="0"/>
              <a:t>“$&lt;name&gt;” </a:t>
            </a:r>
            <a:r>
              <a:rPr lang="en-US" dirty="0"/>
              <a:t>operator or the double slicing operator “</a:t>
            </a:r>
            <a:r>
              <a:rPr lang="en-US" b="1" dirty="0"/>
              <a:t>[[.]]</a:t>
            </a:r>
            <a:r>
              <a:rPr lang="en-US" dirty="0"/>
              <a:t>”;</a:t>
            </a:r>
          </a:p>
          <a:p>
            <a:pPr lvl="1"/>
            <a:endParaRPr lang="en-US" b="1" dirty="0"/>
          </a:p>
          <a:p>
            <a:pPr lvl="1"/>
            <a:r>
              <a:rPr lang="en-US" dirty="0"/>
              <a:t>To access the lower or inner-level components of an R list, you should use another square bracket “</a:t>
            </a:r>
            <a:r>
              <a:rPr lang="en-US" b="1" dirty="0"/>
              <a:t>[.]</a:t>
            </a:r>
            <a:r>
              <a:rPr lang="en-US" dirty="0"/>
              <a:t>” along with the double slicing operator: “</a:t>
            </a:r>
            <a:r>
              <a:rPr lang="en-US" b="1" dirty="0"/>
              <a:t>[[.]][.]</a:t>
            </a:r>
            <a:r>
              <a:rPr lang="en-US" dirty="0"/>
              <a:t>”.</a:t>
            </a:r>
          </a:p>
          <a:p>
            <a:pPr lvl="1"/>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Lists</a:t>
            </a:r>
          </a:p>
        </p:txBody>
      </p:sp>
    </p:spTree>
    <p:extLst>
      <p:ext uri="{BB962C8B-B14F-4D97-AF65-F5344CB8AC3E}">
        <p14:creationId xmlns:p14="http://schemas.microsoft.com/office/powerpoint/2010/main" val="3961441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Useful links</a:t>
            </a:r>
          </a:p>
        </p:txBody>
      </p:sp>
      <p:sp>
        <p:nvSpPr>
          <p:cNvPr id="3" name="Content Placeholder 5">
            <a:extLst>
              <a:ext uri="{FF2B5EF4-FFF2-40B4-BE49-F238E27FC236}">
                <a16:creationId xmlns:a16="http://schemas.microsoft.com/office/drawing/2014/main" id="{2150AE40-0CD1-F453-F977-BFDB35FB3597}"/>
              </a:ext>
            </a:extLst>
          </p:cNvPr>
          <p:cNvSpPr>
            <a:spLocks noGrp="1"/>
          </p:cNvSpPr>
          <p:nvPr>
            <p:ph idx="1"/>
          </p:nvPr>
        </p:nvSpPr>
        <p:spPr>
          <a:xfrm>
            <a:off x="457200" y="1165457"/>
            <a:ext cx="8229600" cy="3162242"/>
          </a:xfrm>
        </p:spPr>
        <p:txBody>
          <a:bodyPr/>
          <a:lstStyle/>
          <a:p>
            <a:pPr lvl="1"/>
            <a:r>
              <a:rPr lang="en-US" dirty="0">
                <a:hlinkClick r:id="rId2"/>
              </a:rPr>
              <a:t>R 4 Data Science</a:t>
            </a:r>
            <a:r>
              <a:rPr lang="en-US" dirty="0"/>
              <a:t>;</a:t>
            </a:r>
          </a:p>
          <a:p>
            <a:pPr lvl="1"/>
            <a:endParaRPr lang="en-US" dirty="0"/>
          </a:p>
          <a:p>
            <a:pPr lvl="1"/>
            <a:r>
              <a:rPr lang="en-US" dirty="0">
                <a:hlinkClick r:id="rId3"/>
              </a:rPr>
              <a:t>SWIRL</a:t>
            </a:r>
            <a:r>
              <a:rPr lang="en-US" dirty="0"/>
              <a:t>;</a:t>
            </a:r>
          </a:p>
          <a:p>
            <a:pPr lvl="1"/>
            <a:endParaRPr lang="en-US" dirty="0"/>
          </a:p>
          <a:p>
            <a:pPr lvl="1"/>
            <a:r>
              <a:rPr lang="en-US" dirty="0">
                <a:hlinkClick r:id="rId4"/>
              </a:rPr>
              <a:t>Training By </a:t>
            </a:r>
            <a:r>
              <a:rPr lang="en-US" dirty="0" err="1">
                <a:hlinkClick r:id="rId4"/>
              </a:rPr>
              <a:t>Packt</a:t>
            </a:r>
            <a:r>
              <a:rPr lang="en-US" dirty="0"/>
              <a:t>.</a:t>
            </a:r>
          </a:p>
          <a:p>
            <a:pPr lvl="1"/>
            <a:endParaRPr lang="en-US" dirty="0"/>
          </a:p>
          <a:p>
            <a:pPr lvl="1"/>
            <a:endParaRPr lang="en-US" dirty="0"/>
          </a:p>
          <a:p>
            <a:pPr lvl="1"/>
            <a:endParaRPr lang="en-US" dirty="0"/>
          </a:p>
          <a:p>
            <a:pPr lvl="1"/>
            <a:endParaRPr lang="en-US" dirty="0"/>
          </a:p>
        </p:txBody>
      </p:sp>
    </p:spTree>
    <p:extLst>
      <p:ext uri="{BB962C8B-B14F-4D97-AF65-F5344CB8AC3E}">
        <p14:creationId xmlns:p14="http://schemas.microsoft.com/office/powerpoint/2010/main" val="418457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Questions</a:t>
            </a:r>
          </a:p>
        </p:txBody>
      </p:sp>
      <p:sp>
        <p:nvSpPr>
          <p:cNvPr id="3" name="Content Placeholder 5">
            <a:extLst>
              <a:ext uri="{FF2B5EF4-FFF2-40B4-BE49-F238E27FC236}">
                <a16:creationId xmlns:a16="http://schemas.microsoft.com/office/drawing/2014/main" id="{2150AE40-0CD1-F453-F977-BFDB35FB3597}"/>
              </a:ext>
            </a:extLst>
          </p:cNvPr>
          <p:cNvSpPr>
            <a:spLocks noGrp="1"/>
          </p:cNvSpPr>
          <p:nvPr>
            <p:ph idx="1"/>
          </p:nvPr>
        </p:nvSpPr>
        <p:spPr>
          <a:xfrm>
            <a:off x="457200" y="1165457"/>
            <a:ext cx="8229600" cy="3162242"/>
          </a:xfrm>
        </p:spPr>
        <p:txBody>
          <a:bodyPr/>
          <a:lstStyle/>
          <a:p>
            <a:pPr lvl="1"/>
            <a:endParaRPr lang="en-US" dirty="0"/>
          </a:p>
          <a:p>
            <a:pPr lvl="1"/>
            <a:endParaRPr lang="en-US" dirty="0"/>
          </a:p>
          <a:p>
            <a:pPr lvl="1"/>
            <a:endParaRPr lang="en-US" dirty="0"/>
          </a:p>
        </p:txBody>
      </p:sp>
      <p:pic>
        <p:nvPicPr>
          <p:cNvPr id="4" name="Graphic 3" descr="Question Mark with solid fill">
            <a:extLst>
              <a:ext uri="{FF2B5EF4-FFF2-40B4-BE49-F238E27FC236}">
                <a16:creationId xmlns:a16="http://schemas.microsoft.com/office/drawing/2014/main" id="{0E97DBD2-4C8D-96E0-B4B7-F88E913B4AF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51400" y="1551150"/>
            <a:ext cx="2041200" cy="2041200"/>
          </a:xfrm>
          <a:prstGeom prst="rect">
            <a:avLst/>
          </a:prstGeom>
        </p:spPr>
      </p:pic>
    </p:spTree>
    <p:extLst>
      <p:ext uri="{BB962C8B-B14F-4D97-AF65-F5344CB8AC3E}">
        <p14:creationId xmlns:p14="http://schemas.microsoft.com/office/powerpoint/2010/main" val="960988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351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3B24A-0D74-EE4D-A6A3-9C147D880943}"/>
              </a:ext>
            </a:extLst>
          </p:cNvPr>
          <p:cNvSpPr>
            <a:spLocks noGrp="1"/>
          </p:cNvSpPr>
          <p:nvPr>
            <p:ph type="ctrTitle"/>
          </p:nvPr>
        </p:nvSpPr>
        <p:spPr/>
        <p:txBody>
          <a:bodyPr/>
          <a:lstStyle/>
          <a:p>
            <a:r>
              <a:rPr lang="en-US" dirty="0"/>
              <a:t>R</a:t>
            </a:r>
          </a:p>
        </p:txBody>
      </p:sp>
      <p:sp>
        <p:nvSpPr>
          <p:cNvPr id="3" name="Subtitle 2">
            <a:extLst>
              <a:ext uri="{FF2B5EF4-FFF2-40B4-BE49-F238E27FC236}">
                <a16:creationId xmlns:a16="http://schemas.microsoft.com/office/drawing/2014/main" id="{905CBDDF-E897-D540-9507-7624C20E3488}"/>
              </a:ext>
            </a:extLst>
          </p:cNvPr>
          <p:cNvSpPr>
            <a:spLocks noGrp="1"/>
          </p:cNvSpPr>
          <p:nvPr>
            <p:ph type="subTitle" idx="1"/>
          </p:nvPr>
        </p:nvSpPr>
        <p:spPr/>
        <p:txBody>
          <a:bodyPr/>
          <a:lstStyle/>
          <a:p>
            <a:r>
              <a:rPr lang="en-US" dirty="0"/>
              <a:t>A language and environment for statistical computing and graphics</a:t>
            </a:r>
          </a:p>
        </p:txBody>
      </p:sp>
    </p:spTree>
    <p:extLst>
      <p:ext uri="{BB962C8B-B14F-4D97-AF65-F5344CB8AC3E}">
        <p14:creationId xmlns:p14="http://schemas.microsoft.com/office/powerpoint/2010/main" val="3713187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NextGen Tools</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hlinkClick r:id="rId2"/>
              </a:rPr>
              <a:t>OCEAN</a:t>
            </a:r>
            <a:r>
              <a:rPr lang="en-US" dirty="0"/>
              <a:t>;</a:t>
            </a:r>
          </a:p>
          <a:p>
            <a:pPr lvl="1" algn="just"/>
            <a:endParaRPr lang="en-US" dirty="0"/>
          </a:p>
          <a:p>
            <a:pPr lvl="1" algn="just"/>
            <a:r>
              <a:rPr lang="en-US" dirty="0">
                <a:hlinkClick r:id="rId3"/>
              </a:rPr>
              <a:t>OAK</a:t>
            </a:r>
            <a:r>
              <a:rPr lang="en-US" dirty="0"/>
              <a:t>;</a:t>
            </a:r>
          </a:p>
          <a:p>
            <a:pPr lvl="1" algn="just"/>
            <a:endParaRPr lang="en-US" dirty="0"/>
          </a:p>
          <a:p>
            <a:pPr lvl="1" algn="just"/>
            <a:r>
              <a:rPr lang="en-US" dirty="0">
                <a:hlinkClick r:id="rId4"/>
              </a:rPr>
              <a:t>{admiral}</a:t>
            </a:r>
            <a:r>
              <a:rPr lang="en-US" dirty="0"/>
              <a:t>:</a:t>
            </a:r>
          </a:p>
          <a:p>
            <a:pPr lvl="1" algn="just"/>
            <a:endParaRPr lang="en-US" dirty="0"/>
          </a:p>
          <a:p>
            <a:pPr lvl="1" algn="just"/>
            <a:r>
              <a:rPr lang="en-US" dirty="0">
                <a:hlinkClick r:id="rId5"/>
              </a:rPr>
              <a:t>NEST</a:t>
            </a:r>
            <a:r>
              <a:rPr lang="en-US" dirty="0"/>
              <a:t>;</a:t>
            </a:r>
          </a:p>
          <a:p>
            <a:pPr lvl="1" algn="just"/>
            <a:endParaRPr lang="en-US" dirty="0"/>
          </a:p>
          <a:p>
            <a:pPr lvl="1" algn="just"/>
            <a:r>
              <a:rPr lang="en-US" dirty="0" err="1">
                <a:hlinkClick r:id="rId6"/>
              </a:rPr>
              <a:t>GLoPO</a:t>
            </a:r>
            <a:r>
              <a:rPr lang="en-US" dirty="0"/>
              <a:t>.</a:t>
            </a:r>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Where to find help?</a:t>
            </a:r>
          </a:p>
        </p:txBody>
      </p:sp>
    </p:spTree>
    <p:extLst>
      <p:ext uri="{BB962C8B-B14F-4D97-AF65-F5344CB8AC3E}">
        <p14:creationId xmlns:p14="http://schemas.microsoft.com/office/powerpoint/2010/main" val="27636053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In simple words, R is case sensitive language and environment for statistical computing and graphics;</a:t>
            </a:r>
          </a:p>
          <a:p>
            <a:pPr lvl="1" algn="just"/>
            <a:endParaRPr lang="en-US" dirty="0"/>
          </a:p>
          <a:p>
            <a:pPr lvl="1" algn="just"/>
            <a:r>
              <a:rPr lang="en-US" dirty="0"/>
              <a:t>It is the successor of S language and was created in 1992 by Ross Ihaka and Robert Gentleman at the University of Auckland. Nowadays, it is developed by the R Development Core Team;</a:t>
            </a:r>
          </a:p>
          <a:p>
            <a:pPr lvl="1" algn="just"/>
            <a:endParaRPr lang="en-US" dirty="0"/>
          </a:p>
          <a:p>
            <a:pPr lvl="1" algn="just"/>
            <a:r>
              <a:rPr lang="en-US" dirty="0"/>
              <a:t>R is designed to be used interactively and is similar to other programming languages like C, Java, and Python;</a:t>
            </a:r>
          </a:p>
          <a:p>
            <a:pPr lvl="1" algn="just"/>
            <a:endParaRPr lang="en-US" dirty="0"/>
          </a:p>
          <a:p>
            <a:pPr lvl="1" algn="just"/>
            <a:r>
              <a:rPr lang="en-US" dirty="0"/>
              <a:t>Almost everything in R is done by using functions and writing new ones is easy and very common;</a:t>
            </a:r>
          </a:p>
          <a:p>
            <a:pPr lvl="1" algn="just"/>
            <a:endParaRPr lang="en-US" dirty="0"/>
          </a:p>
          <a:p>
            <a:pPr lvl="1" algn="just"/>
            <a:r>
              <a:rPr lang="en-US" dirty="0"/>
              <a:t>The language is very popular in both academia and industry. </a:t>
            </a:r>
          </a:p>
          <a:p>
            <a:pPr marL="0" lvl="1" indent="0" algn="just">
              <a:buNone/>
            </a:pPr>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What is it?</a:t>
            </a:r>
          </a:p>
        </p:txBody>
      </p:sp>
    </p:spTree>
    <p:extLst>
      <p:ext uri="{BB962C8B-B14F-4D97-AF65-F5344CB8AC3E}">
        <p14:creationId xmlns:p14="http://schemas.microsoft.com/office/powerpoint/2010/main" val="301917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Official R website</a:t>
            </a:r>
          </a:p>
        </p:txBody>
      </p:sp>
      <p:pic>
        <p:nvPicPr>
          <p:cNvPr id="3" name="Picture 2">
            <a:extLst>
              <a:ext uri="{FF2B5EF4-FFF2-40B4-BE49-F238E27FC236}">
                <a16:creationId xmlns:a16="http://schemas.microsoft.com/office/drawing/2014/main" id="{24E42F53-32DC-31B9-A919-CF4A441670B3}"/>
              </a:ext>
            </a:extLst>
          </p:cNvPr>
          <p:cNvPicPr>
            <a:picLocks noChangeAspect="1"/>
          </p:cNvPicPr>
          <p:nvPr/>
        </p:nvPicPr>
        <p:blipFill>
          <a:blip r:embed="rId2"/>
          <a:stretch>
            <a:fillRect/>
          </a:stretch>
        </p:blipFill>
        <p:spPr>
          <a:xfrm>
            <a:off x="2664316" y="1102731"/>
            <a:ext cx="3815367" cy="2938037"/>
          </a:xfrm>
          <a:prstGeom prst="rect">
            <a:avLst/>
          </a:prstGeom>
        </p:spPr>
      </p:pic>
      <p:sp>
        <p:nvSpPr>
          <p:cNvPr id="4" name="TextBox 3">
            <a:extLst>
              <a:ext uri="{FF2B5EF4-FFF2-40B4-BE49-F238E27FC236}">
                <a16:creationId xmlns:a16="http://schemas.microsoft.com/office/drawing/2014/main" id="{6967A5E7-092C-E993-9190-A3B87D3ECE83}"/>
              </a:ext>
            </a:extLst>
          </p:cNvPr>
          <p:cNvSpPr txBox="1"/>
          <p:nvPr/>
        </p:nvSpPr>
        <p:spPr>
          <a:xfrm>
            <a:off x="3214348" y="4189199"/>
            <a:ext cx="2715301" cy="276999"/>
          </a:xfrm>
          <a:prstGeom prst="rect">
            <a:avLst/>
          </a:prstGeom>
          <a:noFill/>
        </p:spPr>
        <p:txBody>
          <a:bodyPr wrap="square">
            <a:spAutoFit/>
          </a:bodyPr>
          <a:lstStyle/>
          <a:p>
            <a:r>
              <a:rPr lang="en-US" sz="1200" dirty="0">
                <a:hlinkClick r:id="rId3"/>
              </a:rPr>
              <a:t>https://www.r-project.org/</a:t>
            </a:r>
            <a:r>
              <a:rPr lang="en-US" sz="1200" dirty="0"/>
              <a:t>, 01/17/2024</a:t>
            </a:r>
          </a:p>
        </p:txBody>
      </p:sp>
    </p:spTree>
    <p:extLst>
      <p:ext uri="{BB962C8B-B14F-4D97-AF65-F5344CB8AC3E}">
        <p14:creationId xmlns:p14="http://schemas.microsoft.com/office/powerpoint/2010/main" val="3212750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R works on several Operational Systems (OS): Windows, Mac, and Linux;</a:t>
            </a:r>
          </a:p>
          <a:p>
            <a:pPr lvl="1" algn="just"/>
            <a:endParaRPr lang="en-US" dirty="0"/>
          </a:p>
          <a:p>
            <a:pPr lvl="1"/>
            <a:r>
              <a:rPr kumimoji="0" lang="en-US" sz="1400" b="0" i="0" u="none" strike="noStrike" kern="1200" cap="none" spc="0" normalizeH="0" baseline="0" noProof="0" dirty="0">
                <a:ln>
                  <a:noFill/>
                </a:ln>
                <a:solidFill>
                  <a:srgbClr val="000000"/>
                </a:solidFill>
                <a:effectLst/>
                <a:uLnTx/>
                <a:uFillTx/>
                <a:latin typeface="Arial"/>
                <a:ea typeface="+mn-ea"/>
                <a:cs typeface="+mn-cs"/>
              </a:rPr>
              <a:t>R is most used as a Read-Eval-Print-Loop (</a:t>
            </a:r>
            <a:r>
              <a:rPr kumimoji="0" lang="en-US" sz="1400" b="0" i="0" u="none" strike="noStrike" kern="1200" cap="none" spc="0" normalizeH="0" baseline="0" noProof="0" dirty="0">
                <a:ln>
                  <a:noFill/>
                </a:ln>
                <a:solidFill>
                  <a:srgbClr val="000000"/>
                </a:solidFill>
                <a:effectLst/>
                <a:uLnTx/>
                <a:uFillTx/>
                <a:latin typeface="Arial"/>
                <a:ea typeface="+mn-ea"/>
                <a:cs typeface="+mn-cs"/>
                <a:hlinkClick r:id="rId2"/>
              </a:rPr>
              <a:t>REPL</a:t>
            </a:r>
            <a:r>
              <a:rPr kumimoji="0" lang="en-US" sz="1400" b="0" i="0" u="none" strike="noStrike" kern="1200" cap="none" spc="0" normalizeH="0" baseline="0" noProof="0" dirty="0">
                <a:ln>
                  <a:noFill/>
                </a:ln>
                <a:solidFill>
                  <a:srgbClr val="000000"/>
                </a:solidFill>
                <a:effectLst/>
                <a:uLnTx/>
                <a:uFillTx/>
                <a:latin typeface="Arial"/>
                <a:ea typeface="+mn-ea"/>
                <a:cs typeface="+mn-cs"/>
              </a:rPr>
              <a:t>) environment</a:t>
            </a:r>
            <a:r>
              <a:rPr lang="en-US" dirty="0"/>
              <a:t>:​</a:t>
            </a:r>
          </a:p>
          <a:p>
            <a:pPr lvl="2"/>
            <a:r>
              <a:rPr lang="en-US" dirty="0"/>
              <a:t>When it is started, it waits for user input;</a:t>
            </a:r>
          </a:p>
          <a:p>
            <a:pPr lvl="2"/>
            <a:r>
              <a:rPr lang="en-US" dirty="0"/>
              <a:t>Evaluates the input and prints the result;</a:t>
            </a:r>
          </a:p>
          <a:p>
            <a:pPr lvl="2"/>
            <a:r>
              <a:rPr lang="en-US" dirty="0"/>
              <a:t>Re-start the cycle;</a:t>
            </a:r>
          </a:p>
          <a:p>
            <a:pPr lvl="1" algn="just"/>
            <a:endParaRPr lang="en-US" dirty="0"/>
          </a:p>
          <a:p>
            <a:pPr lvl="1" algn="just"/>
            <a:r>
              <a:rPr lang="en-US" dirty="0"/>
              <a:t>There are some integrated development environments (IDEs) that make using R more visually and interactively enjoyable;</a:t>
            </a:r>
          </a:p>
          <a:p>
            <a:pPr lvl="1" algn="just"/>
            <a:endParaRPr lang="en-US" dirty="0"/>
          </a:p>
          <a:p>
            <a:pPr lvl="1" algn="just"/>
            <a:r>
              <a:rPr lang="en-US" dirty="0"/>
              <a:t>RStudio is an IDE for R and Python that includes a console, syntax-highlighting editor that supports direct code execution, and tools for plotting, history, debugging, and workspace management;</a:t>
            </a:r>
          </a:p>
          <a:p>
            <a:pPr lvl="1" algn="just"/>
            <a:endParaRPr lang="en-US" dirty="0"/>
          </a:p>
          <a:p>
            <a:pPr lvl="1" algn="just"/>
            <a:r>
              <a:rPr lang="en-US" dirty="0"/>
              <a:t>R can be installed from the Comprehensive R Archive Network (</a:t>
            </a:r>
            <a:r>
              <a:rPr lang="en-US" dirty="0">
                <a:hlinkClick r:id="rId3"/>
              </a:rPr>
              <a:t>CRAN</a:t>
            </a:r>
            <a:r>
              <a:rPr lang="en-US" dirty="0"/>
              <a:t>) and RStudio from </a:t>
            </a:r>
            <a:r>
              <a:rPr lang="en-US" dirty="0">
                <a:hlinkClick r:id="rId4"/>
              </a:rPr>
              <a:t>posit</a:t>
            </a:r>
            <a:r>
              <a:rPr lang="en-US" dirty="0"/>
              <a:t>.</a:t>
            </a:r>
          </a:p>
          <a:p>
            <a:pPr marL="0" lvl="1" indent="0" algn="just">
              <a:buNone/>
            </a:pPr>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Usability and installation</a:t>
            </a:r>
          </a:p>
        </p:txBody>
      </p:sp>
    </p:spTree>
    <p:extLst>
      <p:ext uri="{BB962C8B-B14F-4D97-AF65-F5344CB8AC3E}">
        <p14:creationId xmlns:p14="http://schemas.microsoft.com/office/powerpoint/2010/main" val="603951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E3B2464-3E45-0E47-B096-B0B89C7C26E7}"/>
              </a:ext>
            </a:extLst>
          </p:cNvPr>
          <p:cNvSpPr>
            <a:spLocks noGrp="1"/>
          </p:cNvSpPr>
          <p:nvPr>
            <p:ph type="title"/>
          </p:nvPr>
        </p:nvSpPr>
        <p:spPr/>
        <p:txBody>
          <a:bodyPr/>
          <a:lstStyle/>
          <a:p>
            <a:r>
              <a:rPr lang="en-US" dirty="0"/>
              <a:t>R &amp; RStudio</a:t>
            </a:r>
          </a:p>
        </p:txBody>
      </p:sp>
      <p:sp>
        <p:nvSpPr>
          <p:cNvPr id="6" name="Content Placeholder 5">
            <a:extLst>
              <a:ext uri="{FF2B5EF4-FFF2-40B4-BE49-F238E27FC236}">
                <a16:creationId xmlns:a16="http://schemas.microsoft.com/office/drawing/2014/main" id="{24923A98-AF39-2E4B-931E-FCC3BDB6A5D8}"/>
              </a:ext>
            </a:extLst>
          </p:cNvPr>
          <p:cNvSpPr>
            <a:spLocks noGrp="1"/>
          </p:cNvSpPr>
          <p:nvPr>
            <p:ph idx="1"/>
          </p:nvPr>
        </p:nvSpPr>
        <p:spPr/>
        <p:txBody>
          <a:bodyPr/>
          <a:lstStyle/>
          <a:p>
            <a:pPr lvl="1" algn="just"/>
            <a:r>
              <a:rPr lang="en-US" dirty="0"/>
              <a:t>On a </a:t>
            </a:r>
            <a:r>
              <a:rPr lang="en-US" dirty="0" err="1"/>
              <a:t>Syneos</a:t>
            </a:r>
            <a:r>
              <a:rPr lang="en-US" dirty="0"/>
              <a:t> machine, we can download R (1º) and RStudio (2º) from the Company Portal app. Finally, we can install </a:t>
            </a:r>
            <a:r>
              <a:rPr lang="en-US" dirty="0" err="1">
                <a:hlinkClick r:id="rId2"/>
              </a:rPr>
              <a:t>Rtools</a:t>
            </a:r>
            <a:r>
              <a:rPr lang="en-US" dirty="0"/>
              <a:t> (3º), toolchains for building R and R packages from source on Windows:</a:t>
            </a:r>
          </a:p>
          <a:p>
            <a:pPr lvl="1" algn="just"/>
            <a:endParaRPr lang="en-US" dirty="0"/>
          </a:p>
          <a:p>
            <a:pPr lvl="1" algn="just"/>
            <a:endParaRPr lang="en-US" dirty="0"/>
          </a:p>
          <a:p>
            <a:pPr lvl="1" algn="just"/>
            <a:endParaRPr lang="en-US" dirty="0"/>
          </a:p>
          <a:p>
            <a:pPr marL="0" lvl="1" indent="0" algn="just">
              <a:buNone/>
            </a:pPr>
            <a:endParaRPr lang="en-US" dirty="0"/>
          </a:p>
          <a:p>
            <a:pPr lvl="1" algn="just"/>
            <a:endParaRPr lang="en-US" dirty="0"/>
          </a:p>
          <a:p>
            <a:pPr marL="0" lvl="1" indent="0" algn="just">
              <a:buNone/>
            </a:pPr>
            <a:endParaRPr lang="en-US" dirty="0"/>
          </a:p>
          <a:p>
            <a:pPr lvl="1" algn="just"/>
            <a:endParaRPr lang="en-US" dirty="0"/>
          </a:p>
          <a:p>
            <a:pPr lvl="1" algn="just"/>
            <a:endParaRPr lang="en-US" dirty="0"/>
          </a:p>
        </p:txBody>
      </p:sp>
      <p:sp>
        <p:nvSpPr>
          <p:cNvPr id="7" name="Text Placeholder 6">
            <a:extLst>
              <a:ext uri="{FF2B5EF4-FFF2-40B4-BE49-F238E27FC236}">
                <a16:creationId xmlns:a16="http://schemas.microsoft.com/office/drawing/2014/main" id="{DD209A35-94EA-9A4E-AFDA-1E355F0A2886}"/>
              </a:ext>
            </a:extLst>
          </p:cNvPr>
          <p:cNvSpPr>
            <a:spLocks noGrp="1"/>
          </p:cNvSpPr>
          <p:nvPr>
            <p:ph type="body" sz="quarter" idx="10"/>
          </p:nvPr>
        </p:nvSpPr>
        <p:spPr/>
        <p:txBody>
          <a:bodyPr/>
          <a:lstStyle/>
          <a:p>
            <a:r>
              <a:rPr lang="en-US" dirty="0"/>
              <a:t>Installation</a:t>
            </a:r>
          </a:p>
        </p:txBody>
      </p:sp>
      <p:sp>
        <p:nvSpPr>
          <p:cNvPr id="4" name="TextBox 3">
            <a:extLst>
              <a:ext uri="{FF2B5EF4-FFF2-40B4-BE49-F238E27FC236}">
                <a16:creationId xmlns:a16="http://schemas.microsoft.com/office/drawing/2014/main" id="{FA6DCD66-887C-3810-869F-ABE0B3687660}"/>
              </a:ext>
            </a:extLst>
          </p:cNvPr>
          <p:cNvSpPr txBox="1"/>
          <p:nvPr/>
        </p:nvSpPr>
        <p:spPr>
          <a:xfrm>
            <a:off x="3203550" y="4383936"/>
            <a:ext cx="2736900" cy="276999"/>
          </a:xfrm>
          <a:prstGeom prst="rect">
            <a:avLst/>
          </a:prstGeom>
          <a:noFill/>
        </p:spPr>
        <p:txBody>
          <a:bodyPr wrap="square">
            <a:spAutoFit/>
          </a:bodyPr>
          <a:lstStyle/>
          <a:p>
            <a:r>
              <a:rPr lang="en-US" sz="1200" dirty="0"/>
              <a:t>Company Portal app., 01/17/2024</a:t>
            </a:r>
          </a:p>
        </p:txBody>
      </p:sp>
      <p:pic>
        <p:nvPicPr>
          <p:cNvPr id="8" name="Picture 7">
            <a:extLst>
              <a:ext uri="{FF2B5EF4-FFF2-40B4-BE49-F238E27FC236}">
                <a16:creationId xmlns:a16="http://schemas.microsoft.com/office/drawing/2014/main" id="{BB4A0E9E-BB01-70B2-5190-66E6AA6D9EB0}"/>
              </a:ext>
            </a:extLst>
          </p:cNvPr>
          <p:cNvPicPr>
            <a:picLocks noChangeAspect="1"/>
          </p:cNvPicPr>
          <p:nvPr/>
        </p:nvPicPr>
        <p:blipFill>
          <a:blip r:embed="rId3"/>
          <a:stretch>
            <a:fillRect/>
          </a:stretch>
        </p:blipFill>
        <p:spPr>
          <a:xfrm>
            <a:off x="3048639" y="1692000"/>
            <a:ext cx="3046722" cy="2549065"/>
          </a:xfrm>
          <a:prstGeom prst="rect">
            <a:avLst/>
          </a:prstGeom>
        </p:spPr>
      </p:pic>
    </p:spTree>
    <p:extLst>
      <p:ext uri="{BB962C8B-B14F-4D97-AF65-F5344CB8AC3E}">
        <p14:creationId xmlns:p14="http://schemas.microsoft.com/office/powerpoint/2010/main" val="128749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Internal Syneos Health 16x9 Template">
  <a:themeElements>
    <a:clrScheme name="Syneos Health">
      <a:dk1>
        <a:srgbClr val="000000"/>
      </a:dk1>
      <a:lt1>
        <a:srgbClr val="EB3300"/>
      </a:lt1>
      <a:dk2>
        <a:srgbClr val="FFFFFF"/>
      </a:dk2>
      <a:lt2>
        <a:srgbClr val="BBBCBC"/>
      </a:lt2>
      <a:accent1>
        <a:srgbClr val="EB3300"/>
      </a:accent1>
      <a:accent2>
        <a:srgbClr val="63666A"/>
      </a:accent2>
      <a:accent3>
        <a:srgbClr val="FF9E1B"/>
      </a:accent3>
      <a:accent4>
        <a:srgbClr val="FF671F"/>
      </a:accent4>
      <a:accent5>
        <a:srgbClr val="002E5D"/>
      </a:accent5>
      <a:accent6>
        <a:srgbClr val="0076A5"/>
      </a:accent6>
      <a:hlink>
        <a:srgbClr val="0076A5"/>
      </a:hlink>
      <a:folHlink>
        <a:srgbClr val="A6192E"/>
      </a:folHlink>
    </a:clrScheme>
    <a:fontScheme name="Custom 4">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normAutofit/>
      </a:bodyPr>
      <a:lstStyle>
        <a:defPPr algn="ctr">
          <a:defRPr sz="12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3"/>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spcBef>
            <a:spcPts val="600"/>
          </a:spcBef>
          <a:defRPr sz="1800"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BEAA26D7FDCD7439C17EE04939E697F" ma:contentTypeVersion="7" ma:contentTypeDescription="Create a new document." ma:contentTypeScope="" ma:versionID="a60f1362b2858b8f576a8c51997c76de">
  <xsd:schema xmlns:xsd="http://www.w3.org/2001/XMLSchema" xmlns:xs="http://www.w3.org/2001/XMLSchema" xmlns:p="http://schemas.microsoft.com/office/2006/metadata/properties" xmlns:ns2="9e995d5e-07d0-4c8c-b04c-003a776319f3" targetNamespace="http://schemas.microsoft.com/office/2006/metadata/properties" ma:root="true" ma:fieldsID="3498950cfa5a42a2de69700ff57fafac" ns2:_="">
    <xsd:import namespace="9e995d5e-07d0-4c8c-b04c-003a776319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e995d5e-07d0-4c8c-b04c-003a776319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6F45954-4D92-4280-975A-ABEA8991013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e995d5e-07d0-4c8c-b04c-003a776319f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67D8D09-77A3-47B2-A76C-368D4A86BAA9}">
  <ds:schemaRefs>
    <ds:schemaRef ds:uri="1fa4c289-3d03-49f1-ad8f-f9594b996b27"/>
    <ds:schemaRef ds:uri="b1897d70-8252-493c-af55-648e257fb23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 ds:uri="3a595f88-510d-4555-94d1-65e4b40b6718"/>
  </ds:schemaRefs>
</ds:datastoreItem>
</file>

<file path=customXml/itemProps3.xml><?xml version="1.0" encoding="utf-8"?>
<ds:datastoreItem xmlns:ds="http://schemas.openxmlformats.org/officeDocument/2006/customXml" ds:itemID="{1663CD76-5AE4-478C-A2A3-4BC9CEE735A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1850</TotalTime>
  <Words>2495</Words>
  <Application>Microsoft Office PowerPoint</Application>
  <PresentationFormat>On-screen Show (16:9)</PresentationFormat>
  <Paragraphs>329</Paragraphs>
  <Slides>39</Slides>
  <Notes>0</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39</vt:i4>
      </vt:variant>
    </vt:vector>
  </HeadingPairs>
  <TitlesOfParts>
    <vt:vector size="45" baseType="lpstr">
      <vt:lpstr>Arial</vt:lpstr>
      <vt:lpstr>Calibri</vt:lpstr>
      <vt:lpstr>Calibri Light</vt:lpstr>
      <vt:lpstr>Wingdings</vt:lpstr>
      <vt:lpstr>Internal Syneos Health 16x9 Template</vt:lpstr>
      <vt:lpstr>Custom Design</vt:lpstr>
      <vt:lpstr>NextGen Tools Training</vt:lpstr>
      <vt:lpstr>PowerPoint Presentation</vt:lpstr>
      <vt:lpstr>PowerPoint Presentation</vt:lpstr>
      <vt:lpstr>R</vt:lpstr>
      <vt:lpstr>NextGen Tools</vt:lpstr>
      <vt:lpstr>R</vt:lpstr>
      <vt:lpstr>R</vt:lpstr>
      <vt:lpstr>R</vt:lpstr>
      <vt:lpstr>R &amp; RStudio</vt:lpstr>
      <vt:lpstr>RStudio</vt:lpstr>
      <vt:lpstr>RStudio</vt:lpstr>
      <vt:lpstr>RStudio</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R</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Stephanie Silveira</dc:creator>
  <cp:lastModifiedBy>Rodda, Lavanya</cp:lastModifiedBy>
  <cp:revision>10</cp:revision>
  <cp:lastPrinted>2020-06-11T13:50:40Z</cp:lastPrinted>
  <dcterms:created xsi:type="dcterms:W3CDTF">2020-05-27T17:26:07Z</dcterms:created>
  <dcterms:modified xsi:type="dcterms:W3CDTF">2026-02-20T06:02:15Z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0x0101000BEAA26D7FDCD7439C17EE04939E697F</vt:lpwstr>
  </property>
</Properties>
</file>